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441" r:id="rId3"/>
    <p:sldId id="2442" r:id="rId4"/>
    <p:sldId id="2444" r:id="rId5"/>
    <p:sldId id="2445" r:id="rId6"/>
    <p:sldId id="2455" r:id="rId7"/>
    <p:sldId id="2456" r:id="rId8"/>
    <p:sldId id="2457" r:id="rId9"/>
    <p:sldId id="2443" r:id="rId10"/>
    <p:sldId id="2446" r:id="rId11"/>
    <p:sldId id="2448" r:id="rId12"/>
    <p:sldId id="2450" r:id="rId13"/>
    <p:sldId id="2451" r:id="rId14"/>
    <p:sldId id="2452" r:id="rId15"/>
    <p:sldId id="2453" r:id="rId16"/>
    <p:sldId id="2449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B30"/>
    <a:srgbClr val="0E5610"/>
    <a:srgbClr val="2F3342"/>
    <a:srgbClr val="C0F400"/>
    <a:srgbClr val="05EE55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8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77" d="100"/>
          <a:sy n="77" d="100"/>
        </p:scale>
        <p:origin x="29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DA0B1-EACA-42F5-876F-1985E28B15A9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7326F79-DDE7-4038-AACE-B030366698CE}">
      <dgm:prSet custT="1"/>
      <dgm:spPr/>
      <dgm:t>
        <a:bodyPr/>
        <a:lstStyle/>
        <a:p>
          <a:pPr rtl="0"/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Garantiza la transparencia y la rendición de cuentas,</a:t>
          </a:r>
          <a:endParaRPr lang="es-MX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608FB-3257-4A8C-9AB4-967678C5BB41}" type="parTrans" cxnId="{B893E07D-AAC2-462D-B5D6-C3C02C94065C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00C05-E1E9-4D67-A94E-1F5A8194539C}" type="sibTrans" cxnId="{B893E07D-AAC2-462D-B5D6-C3C02C94065C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F54B8-9232-4221-BF3B-E8BD4F1BF2E2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Crea una corresponsabilidad entre el Estado y los beneficiarios,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E1F92-BD8E-4163-B0A9-BCABC5B929DC}" type="parTrans" cxnId="{517CE1D6-5807-46FF-A0BF-49966C8D4B2A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27490-F814-49B8-A7BA-8630F6B86D26}" type="sibTrans" cxnId="{517CE1D6-5807-46FF-A0BF-49966C8D4B2A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E12CA-6F60-40BA-834D-49702EDDCB9A}">
      <dgm:prSet custT="1"/>
      <dgm:spPr/>
      <dgm:t>
        <a:bodyPr/>
        <a:lstStyle/>
        <a:p>
          <a:pPr rtl="0"/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Favorece la participación organizada de grupos vulnerables,</a:t>
          </a:r>
          <a:endParaRPr lang="es-MX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DFD17-3CB5-4915-B0FF-097976CF82C2}" type="parTrans" cxnId="{9069DB76-ECF2-42F5-976D-758FCED473FF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4897A-703C-46B7-8AF9-98DF19CD0085}" type="sibTrans" cxnId="{9069DB76-ECF2-42F5-976D-758FCED473FF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CACE4-46BE-4F5D-A5D1-9B23D661B6BB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Ayuda a mejorar las obras y servicios públicos,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6A551-355B-45B3-BBE5-2A5BF874B360}" type="parTrans" cxnId="{32A59173-FB67-4F33-853D-15C5677D4A84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2BB67-BC37-40D1-B562-A6AC320AAD1C}" type="sibTrans" cxnId="{32A59173-FB67-4F33-853D-15C5677D4A84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FDFB6-57D3-405C-8D29-1A543943C176}">
      <dgm:prSet custT="1"/>
      <dgm:spPr/>
      <dgm:t>
        <a:bodyPr/>
        <a:lstStyle/>
        <a:p>
          <a:pPr rtl="0"/>
          <a:r>
            <a:rPr lang="es-MX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Permite a los ciudadanos contar con un espacio de opinión y vigilancia sobre los programas de desarrollo social,</a:t>
          </a:r>
          <a:endParaRPr lang="es-MX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37CB7-6EEA-4D3D-820D-1E45A57EA4EA}" type="parTrans" cxnId="{C31B2CBE-147E-4AA5-90C7-7EED42B362DB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9B34B-C37D-40C5-9F4A-DAFE9E52389E}" type="sibTrans" cxnId="{C31B2CBE-147E-4AA5-90C7-7EED42B362DB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CB520-1B68-4BE6-A6DA-8DC165E5B090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Inhibe la corrupción, la discrecionalidad y el uso político de los programas públicos,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D0BED-4942-4670-BC13-0DE82BCF00A9}" type="parTrans" cxnId="{4DA65254-65E5-43B7-80CF-D6D36F34894C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0E015-3CB7-40E0-8499-F2ECC964873A}" type="sibTrans" cxnId="{4DA65254-65E5-43B7-80CF-D6D36F34894C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4D141-CD83-40EF-ACBC-1AD40E2DC9F8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Aporta elementos para establecer estrategias de fiscalización,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691CA-4DE2-42F7-A1ED-E74A984D4E16}" type="parTrans" cxnId="{0182F88B-58AC-44DD-AFCE-99422A8B3F20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E9E76-4AA7-4717-89C7-3442E3F5920E}" type="sibTrans" cxnId="{0182F88B-58AC-44DD-AFCE-99422A8B3F20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DE39C-6328-434D-94DA-DE5340B35DAF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Fortalece los vínculos de confianza entre el gobierno y sociedad y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F3008-4C39-4613-8273-354E2CEBE25E}" type="parTrans" cxnId="{98646A2E-67C1-461C-8213-32BD473B5EAD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1634B-AC92-48A6-B5A4-23B60BC67666}" type="sibTrans" cxnId="{98646A2E-67C1-461C-8213-32BD473B5EAD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68E5B-2645-4D1D-9818-DAD17BB717AC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Promueve mecanismos para atender las demandas sociales de manera organizada.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E7CC9-4AD8-4612-A9AC-DC6FCC9763E0}" type="parTrans" cxnId="{8178F48A-4388-4BE3-B961-F1D9F412907A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E25F5-5537-4C5F-BC6D-27E55CDB891F}" type="sibTrans" cxnId="{8178F48A-4388-4BE3-B961-F1D9F412907A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CF555-BC73-45BA-B3B4-8277120D008C}" type="pres">
      <dgm:prSet presAssocID="{AD9DA0B1-EACA-42F5-876F-1985E28B15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6E52AB3-1663-4AA7-9E3E-4BBA56029AC6}" type="pres">
      <dgm:prSet presAssocID="{57326F79-DDE7-4038-AACE-B030366698CE}" presName="composite" presStyleCnt="0"/>
      <dgm:spPr/>
    </dgm:pt>
    <dgm:pt modelId="{C139E3DE-A6A1-42A2-8990-C1A1172EADE3}" type="pres">
      <dgm:prSet presAssocID="{57326F79-DDE7-4038-AACE-B030366698CE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210F22-D7AD-420C-B07F-3EE9BE64B43F}" type="pres">
      <dgm:prSet presAssocID="{57326F79-DDE7-4038-AACE-B030366698CE}" presName="rect2" presStyleLbl="fgImgPlace1" presStyleIdx="0" presStyleCnt="9"/>
      <dgm:spPr/>
    </dgm:pt>
    <dgm:pt modelId="{346C0E76-2933-48F9-BE29-E402071C57C4}" type="pres">
      <dgm:prSet presAssocID="{82300C05-E1E9-4D67-A94E-1F5A8194539C}" presName="sibTrans" presStyleCnt="0"/>
      <dgm:spPr/>
    </dgm:pt>
    <dgm:pt modelId="{6FE58EE9-175E-47B6-8E5F-D207F870B81E}" type="pres">
      <dgm:prSet presAssocID="{452F54B8-9232-4221-BF3B-E8BD4F1BF2E2}" presName="composite" presStyleCnt="0"/>
      <dgm:spPr/>
    </dgm:pt>
    <dgm:pt modelId="{427DC2EB-174C-46A9-8104-F18B3BA0F5F7}" type="pres">
      <dgm:prSet presAssocID="{452F54B8-9232-4221-BF3B-E8BD4F1BF2E2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0AA82B-0D81-4C2D-832E-7FE30C975034}" type="pres">
      <dgm:prSet presAssocID="{452F54B8-9232-4221-BF3B-E8BD4F1BF2E2}" presName="rect2" presStyleLbl="fgImgPlace1" presStyleIdx="1" presStyleCnt="9"/>
      <dgm:spPr/>
    </dgm:pt>
    <dgm:pt modelId="{6E89769F-8E84-420F-B448-74C3B269BE83}" type="pres">
      <dgm:prSet presAssocID="{FCE27490-F814-49B8-A7BA-8630F6B86D26}" presName="sibTrans" presStyleCnt="0"/>
      <dgm:spPr/>
    </dgm:pt>
    <dgm:pt modelId="{1F199537-1C88-42BC-AA64-6116A1C554D6}" type="pres">
      <dgm:prSet presAssocID="{D17E12CA-6F60-40BA-834D-49702EDDCB9A}" presName="composite" presStyleCnt="0"/>
      <dgm:spPr/>
    </dgm:pt>
    <dgm:pt modelId="{5D66C071-A811-4D68-B55E-D35B23AAAAC7}" type="pres">
      <dgm:prSet presAssocID="{D17E12CA-6F60-40BA-834D-49702EDDCB9A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0B6D26-0873-4E6C-A31D-2D75E5F1FC11}" type="pres">
      <dgm:prSet presAssocID="{D17E12CA-6F60-40BA-834D-49702EDDCB9A}" presName="rect2" presStyleLbl="fgImgPlace1" presStyleIdx="2" presStyleCnt="9"/>
      <dgm:spPr/>
    </dgm:pt>
    <dgm:pt modelId="{AB1CD119-7C4D-44E3-8795-438E366B965C}" type="pres">
      <dgm:prSet presAssocID="{B0B4897A-703C-46B7-8AF9-98DF19CD0085}" presName="sibTrans" presStyleCnt="0"/>
      <dgm:spPr/>
    </dgm:pt>
    <dgm:pt modelId="{674EFAB2-4114-404B-8BB6-D74E9D62012F}" type="pres">
      <dgm:prSet presAssocID="{AE6CACE4-46BE-4F5D-A5D1-9B23D661B6BB}" presName="composite" presStyleCnt="0"/>
      <dgm:spPr/>
    </dgm:pt>
    <dgm:pt modelId="{FECC303E-1B1F-4194-AFDC-056DE87070FE}" type="pres">
      <dgm:prSet presAssocID="{AE6CACE4-46BE-4F5D-A5D1-9B23D661B6BB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4E9AC6-906D-4691-BE55-7E52344AF6D0}" type="pres">
      <dgm:prSet presAssocID="{AE6CACE4-46BE-4F5D-A5D1-9B23D661B6BB}" presName="rect2" presStyleLbl="fgImgPlace1" presStyleIdx="3" presStyleCnt="9"/>
      <dgm:spPr/>
    </dgm:pt>
    <dgm:pt modelId="{319C4A4A-8AE5-4064-9466-A9DF89702A14}" type="pres">
      <dgm:prSet presAssocID="{8932BB67-BC37-40D1-B562-A6AC320AAD1C}" presName="sibTrans" presStyleCnt="0"/>
      <dgm:spPr/>
    </dgm:pt>
    <dgm:pt modelId="{2D62AECB-896D-4F31-9CB8-D5EE334228F5}" type="pres">
      <dgm:prSet presAssocID="{A08FDFB6-57D3-405C-8D29-1A543943C176}" presName="composite" presStyleCnt="0"/>
      <dgm:spPr/>
    </dgm:pt>
    <dgm:pt modelId="{58C97250-3967-4C11-AB6E-E1787615FEAC}" type="pres">
      <dgm:prSet presAssocID="{A08FDFB6-57D3-405C-8D29-1A543943C176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DB13F9-AA15-4A95-8B42-22ECFCEB362B}" type="pres">
      <dgm:prSet presAssocID="{A08FDFB6-57D3-405C-8D29-1A543943C176}" presName="rect2" presStyleLbl="fgImgPlace1" presStyleIdx="4" presStyleCnt="9"/>
      <dgm:spPr/>
    </dgm:pt>
    <dgm:pt modelId="{97CA23D9-F1A2-4EA4-8477-3F3449FE685C}" type="pres">
      <dgm:prSet presAssocID="{6D39B34B-C37D-40C5-9F4A-DAFE9E52389E}" presName="sibTrans" presStyleCnt="0"/>
      <dgm:spPr/>
    </dgm:pt>
    <dgm:pt modelId="{42FA18D0-64D3-4C99-A376-72AFBC7710B3}" type="pres">
      <dgm:prSet presAssocID="{ABECB520-1B68-4BE6-A6DA-8DC165E5B090}" presName="composite" presStyleCnt="0"/>
      <dgm:spPr/>
    </dgm:pt>
    <dgm:pt modelId="{FD3D35BD-2774-42F5-87C4-D8D86E20A56C}" type="pres">
      <dgm:prSet presAssocID="{ABECB520-1B68-4BE6-A6DA-8DC165E5B090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81582D-9837-440B-A13E-987AF5989593}" type="pres">
      <dgm:prSet presAssocID="{ABECB520-1B68-4BE6-A6DA-8DC165E5B090}" presName="rect2" presStyleLbl="fgImgPlace1" presStyleIdx="5" presStyleCnt="9"/>
      <dgm:spPr/>
    </dgm:pt>
    <dgm:pt modelId="{F5E05A86-90B2-499B-AAE4-A1EFDCC83936}" type="pres">
      <dgm:prSet presAssocID="{71E0E015-3CB7-40E0-8499-F2ECC964873A}" presName="sibTrans" presStyleCnt="0"/>
      <dgm:spPr/>
    </dgm:pt>
    <dgm:pt modelId="{AF079CF9-4CF4-47B2-8456-93B2200EF9B8}" type="pres">
      <dgm:prSet presAssocID="{4D04D141-CD83-40EF-ACBC-1AD40E2DC9F8}" presName="composite" presStyleCnt="0"/>
      <dgm:spPr/>
    </dgm:pt>
    <dgm:pt modelId="{82010937-FB7A-4F57-A3DA-57AF93E3BFB7}" type="pres">
      <dgm:prSet presAssocID="{4D04D141-CD83-40EF-ACBC-1AD40E2DC9F8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FEAF99-B30F-4CF1-AA0D-EA6A232B01C5}" type="pres">
      <dgm:prSet presAssocID="{4D04D141-CD83-40EF-ACBC-1AD40E2DC9F8}" presName="rect2" presStyleLbl="fgImgPlace1" presStyleIdx="6" presStyleCnt="9"/>
      <dgm:spPr/>
    </dgm:pt>
    <dgm:pt modelId="{23BB78EE-B394-459B-B005-57F5B6690A49}" type="pres">
      <dgm:prSet presAssocID="{179E9E76-4AA7-4717-89C7-3442E3F5920E}" presName="sibTrans" presStyleCnt="0"/>
      <dgm:spPr/>
    </dgm:pt>
    <dgm:pt modelId="{91B2093E-47CA-4F74-A21A-B7BC38B1AE28}" type="pres">
      <dgm:prSet presAssocID="{B64DE39C-6328-434D-94DA-DE5340B35DAF}" presName="composite" presStyleCnt="0"/>
      <dgm:spPr/>
    </dgm:pt>
    <dgm:pt modelId="{DD3CCDC0-B3A8-4E9C-80FD-7F316DADB345}" type="pres">
      <dgm:prSet presAssocID="{B64DE39C-6328-434D-94DA-DE5340B35DAF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27B78F-2635-44B2-A659-EB58FF4F1D94}" type="pres">
      <dgm:prSet presAssocID="{B64DE39C-6328-434D-94DA-DE5340B35DAF}" presName="rect2" presStyleLbl="fgImgPlace1" presStyleIdx="7" presStyleCnt="9"/>
      <dgm:spPr/>
    </dgm:pt>
    <dgm:pt modelId="{9D2C505A-44AE-4B97-854E-731998722341}" type="pres">
      <dgm:prSet presAssocID="{0501634B-AC92-48A6-B5A4-23B60BC67666}" presName="sibTrans" presStyleCnt="0"/>
      <dgm:spPr/>
    </dgm:pt>
    <dgm:pt modelId="{191B8ADA-AA47-42E5-B2B1-26638ECCFC59}" type="pres">
      <dgm:prSet presAssocID="{3DC68E5B-2645-4D1D-9818-DAD17BB717AC}" presName="composite" presStyleCnt="0"/>
      <dgm:spPr/>
    </dgm:pt>
    <dgm:pt modelId="{5D7CC399-E1D1-4196-990E-36043143DC3B}" type="pres">
      <dgm:prSet presAssocID="{3DC68E5B-2645-4D1D-9818-DAD17BB717AC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76F9CD-2ACA-40CF-8FA2-6F4787B1FB70}" type="pres">
      <dgm:prSet presAssocID="{3DC68E5B-2645-4D1D-9818-DAD17BB717AC}" presName="rect2" presStyleLbl="fgImgPlace1" presStyleIdx="8" presStyleCnt="9"/>
      <dgm:spPr/>
    </dgm:pt>
  </dgm:ptLst>
  <dgm:cxnLst>
    <dgm:cxn modelId="{C9CECF28-03BA-4C23-A59C-B4CBEF1E5F3E}" type="presOf" srcId="{3DC68E5B-2645-4D1D-9818-DAD17BB717AC}" destId="{5D7CC399-E1D1-4196-990E-36043143DC3B}" srcOrd="0" destOrd="0" presId="urn:microsoft.com/office/officeart/2008/layout/PictureStrips"/>
    <dgm:cxn modelId="{517CE1D6-5807-46FF-A0BF-49966C8D4B2A}" srcId="{AD9DA0B1-EACA-42F5-876F-1985E28B15A9}" destId="{452F54B8-9232-4221-BF3B-E8BD4F1BF2E2}" srcOrd="1" destOrd="0" parTransId="{B35E1F92-BD8E-4163-B0A9-BCABC5B929DC}" sibTransId="{FCE27490-F814-49B8-A7BA-8630F6B86D26}"/>
    <dgm:cxn modelId="{98646A2E-67C1-461C-8213-32BD473B5EAD}" srcId="{AD9DA0B1-EACA-42F5-876F-1985E28B15A9}" destId="{B64DE39C-6328-434D-94DA-DE5340B35DAF}" srcOrd="7" destOrd="0" parTransId="{B1FF3008-4C39-4613-8273-354E2CEBE25E}" sibTransId="{0501634B-AC92-48A6-B5A4-23B60BC67666}"/>
    <dgm:cxn modelId="{EE252606-E57D-47F0-9F52-3A99CDF3365A}" type="presOf" srcId="{B64DE39C-6328-434D-94DA-DE5340B35DAF}" destId="{DD3CCDC0-B3A8-4E9C-80FD-7F316DADB345}" srcOrd="0" destOrd="0" presId="urn:microsoft.com/office/officeart/2008/layout/PictureStrips"/>
    <dgm:cxn modelId="{8C48D35E-1DE3-49D5-9675-81D934FBDED9}" type="presOf" srcId="{4D04D141-CD83-40EF-ACBC-1AD40E2DC9F8}" destId="{82010937-FB7A-4F57-A3DA-57AF93E3BFB7}" srcOrd="0" destOrd="0" presId="urn:microsoft.com/office/officeart/2008/layout/PictureStrips"/>
    <dgm:cxn modelId="{0182F88B-58AC-44DD-AFCE-99422A8B3F20}" srcId="{AD9DA0B1-EACA-42F5-876F-1985E28B15A9}" destId="{4D04D141-CD83-40EF-ACBC-1AD40E2DC9F8}" srcOrd="6" destOrd="0" parTransId="{363691CA-4DE2-42F7-A1ED-E74A984D4E16}" sibTransId="{179E9E76-4AA7-4717-89C7-3442E3F5920E}"/>
    <dgm:cxn modelId="{A717D6BD-3CE6-463C-89E9-BB8D085E3334}" type="presOf" srcId="{AD9DA0B1-EACA-42F5-876F-1985E28B15A9}" destId="{3B4CF555-BC73-45BA-B3B4-8277120D008C}" srcOrd="0" destOrd="0" presId="urn:microsoft.com/office/officeart/2008/layout/PictureStrips"/>
    <dgm:cxn modelId="{9069DB76-ECF2-42F5-976D-758FCED473FF}" srcId="{AD9DA0B1-EACA-42F5-876F-1985E28B15A9}" destId="{D17E12CA-6F60-40BA-834D-49702EDDCB9A}" srcOrd="2" destOrd="0" parTransId="{54BDFD17-3CB5-4915-B0FF-097976CF82C2}" sibTransId="{B0B4897A-703C-46B7-8AF9-98DF19CD0085}"/>
    <dgm:cxn modelId="{32A59173-FB67-4F33-853D-15C5677D4A84}" srcId="{AD9DA0B1-EACA-42F5-876F-1985E28B15A9}" destId="{AE6CACE4-46BE-4F5D-A5D1-9B23D661B6BB}" srcOrd="3" destOrd="0" parTransId="{7176A551-355B-45B3-BBE5-2A5BF874B360}" sibTransId="{8932BB67-BC37-40D1-B562-A6AC320AAD1C}"/>
    <dgm:cxn modelId="{D8A43448-4F0E-42EE-AF94-27673D1601DA}" type="presOf" srcId="{ABECB520-1B68-4BE6-A6DA-8DC165E5B090}" destId="{FD3D35BD-2774-42F5-87C4-D8D86E20A56C}" srcOrd="0" destOrd="0" presId="urn:microsoft.com/office/officeart/2008/layout/PictureStrips"/>
    <dgm:cxn modelId="{8B18D566-84F9-4156-A285-2F91013A4418}" type="presOf" srcId="{57326F79-DDE7-4038-AACE-B030366698CE}" destId="{C139E3DE-A6A1-42A2-8990-C1A1172EADE3}" srcOrd="0" destOrd="0" presId="urn:microsoft.com/office/officeart/2008/layout/PictureStrips"/>
    <dgm:cxn modelId="{B893E07D-AAC2-462D-B5D6-C3C02C94065C}" srcId="{AD9DA0B1-EACA-42F5-876F-1985E28B15A9}" destId="{57326F79-DDE7-4038-AACE-B030366698CE}" srcOrd="0" destOrd="0" parTransId="{B53608FB-3257-4A8C-9AB4-967678C5BB41}" sibTransId="{82300C05-E1E9-4D67-A94E-1F5A8194539C}"/>
    <dgm:cxn modelId="{DD3D8A47-A01A-4E4E-AAC7-D414D29A8928}" type="presOf" srcId="{AE6CACE4-46BE-4F5D-A5D1-9B23D661B6BB}" destId="{FECC303E-1B1F-4194-AFDC-056DE87070FE}" srcOrd="0" destOrd="0" presId="urn:microsoft.com/office/officeart/2008/layout/PictureStrips"/>
    <dgm:cxn modelId="{4DA65254-65E5-43B7-80CF-D6D36F34894C}" srcId="{AD9DA0B1-EACA-42F5-876F-1985E28B15A9}" destId="{ABECB520-1B68-4BE6-A6DA-8DC165E5B090}" srcOrd="5" destOrd="0" parTransId="{CF0D0BED-4942-4670-BC13-0DE82BCF00A9}" sibTransId="{71E0E015-3CB7-40E0-8499-F2ECC964873A}"/>
    <dgm:cxn modelId="{5F03F549-BD5A-4223-8EA6-8C73B48EDC6B}" type="presOf" srcId="{D17E12CA-6F60-40BA-834D-49702EDDCB9A}" destId="{5D66C071-A811-4D68-B55E-D35B23AAAAC7}" srcOrd="0" destOrd="0" presId="urn:microsoft.com/office/officeart/2008/layout/PictureStrips"/>
    <dgm:cxn modelId="{931112DC-95AF-4633-A673-2B5E9C808E72}" type="presOf" srcId="{452F54B8-9232-4221-BF3B-E8BD4F1BF2E2}" destId="{427DC2EB-174C-46A9-8104-F18B3BA0F5F7}" srcOrd="0" destOrd="0" presId="urn:microsoft.com/office/officeart/2008/layout/PictureStrips"/>
    <dgm:cxn modelId="{C31B2CBE-147E-4AA5-90C7-7EED42B362DB}" srcId="{AD9DA0B1-EACA-42F5-876F-1985E28B15A9}" destId="{A08FDFB6-57D3-405C-8D29-1A543943C176}" srcOrd="4" destOrd="0" parTransId="{0B337CB7-6EEA-4D3D-820D-1E45A57EA4EA}" sibTransId="{6D39B34B-C37D-40C5-9F4A-DAFE9E52389E}"/>
    <dgm:cxn modelId="{B2F4B809-47B7-43C8-B5C5-394E04861B6D}" type="presOf" srcId="{A08FDFB6-57D3-405C-8D29-1A543943C176}" destId="{58C97250-3967-4C11-AB6E-E1787615FEAC}" srcOrd="0" destOrd="0" presId="urn:microsoft.com/office/officeart/2008/layout/PictureStrips"/>
    <dgm:cxn modelId="{8178F48A-4388-4BE3-B961-F1D9F412907A}" srcId="{AD9DA0B1-EACA-42F5-876F-1985E28B15A9}" destId="{3DC68E5B-2645-4D1D-9818-DAD17BB717AC}" srcOrd="8" destOrd="0" parTransId="{5F8E7CC9-4AD8-4612-A9AC-DC6FCC9763E0}" sibTransId="{D6EE25F5-5537-4C5F-BC6D-27E55CDB891F}"/>
    <dgm:cxn modelId="{B5B26A62-8960-4B0A-9CC4-0B8F1CC0AFEF}" type="presParOf" srcId="{3B4CF555-BC73-45BA-B3B4-8277120D008C}" destId="{06E52AB3-1663-4AA7-9E3E-4BBA56029AC6}" srcOrd="0" destOrd="0" presId="urn:microsoft.com/office/officeart/2008/layout/PictureStrips"/>
    <dgm:cxn modelId="{8D79ECC1-3D2A-42CB-A78E-2BA9C9F311EA}" type="presParOf" srcId="{06E52AB3-1663-4AA7-9E3E-4BBA56029AC6}" destId="{C139E3DE-A6A1-42A2-8990-C1A1172EADE3}" srcOrd="0" destOrd="0" presId="urn:microsoft.com/office/officeart/2008/layout/PictureStrips"/>
    <dgm:cxn modelId="{5477B5BF-D1F0-4D81-BC32-33DE333A1A26}" type="presParOf" srcId="{06E52AB3-1663-4AA7-9E3E-4BBA56029AC6}" destId="{12210F22-D7AD-420C-B07F-3EE9BE64B43F}" srcOrd="1" destOrd="0" presId="urn:microsoft.com/office/officeart/2008/layout/PictureStrips"/>
    <dgm:cxn modelId="{02F1DF66-2AB1-47AD-93E9-93B9D4AC8EE1}" type="presParOf" srcId="{3B4CF555-BC73-45BA-B3B4-8277120D008C}" destId="{346C0E76-2933-48F9-BE29-E402071C57C4}" srcOrd="1" destOrd="0" presId="urn:microsoft.com/office/officeart/2008/layout/PictureStrips"/>
    <dgm:cxn modelId="{65F669EA-CCAD-46A9-B83B-7C31A2AC99D7}" type="presParOf" srcId="{3B4CF555-BC73-45BA-B3B4-8277120D008C}" destId="{6FE58EE9-175E-47B6-8E5F-D207F870B81E}" srcOrd="2" destOrd="0" presId="urn:microsoft.com/office/officeart/2008/layout/PictureStrips"/>
    <dgm:cxn modelId="{3741D815-DFFF-4CA8-9F0F-702E3D1B839C}" type="presParOf" srcId="{6FE58EE9-175E-47B6-8E5F-D207F870B81E}" destId="{427DC2EB-174C-46A9-8104-F18B3BA0F5F7}" srcOrd="0" destOrd="0" presId="urn:microsoft.com/office/officeart/2008/layout/PictureStrips"/>
    <dgm:cxn modelId="{791A64ED-58A4-4F45-82C5-93236C222ADE}" type="presParOf" srcId="{6FE58EE9-175E-47B6-8E5F-D207F870B81E}" destId="{980AA82B-0D81-4C2D-832E-7FE30C975034}" srcOrd="1" destOrd="0" presId="urn:microsoft.com/office/officeart/2008/layout/PictureStrips"/>
    <dgm:cxn modelId="{BD5E54F8-106E-426D-AAEB-92149B54991D}" type="presParOf" srcId="{3B4CF555-BC73-45BA-B3B4-8277120D008C}" destId="{6E89769F-8E84-420F-B448-74C3B269BE83}" srcOrd="3" destOrd="0" presId="urn:microsoft.com/office/officeart/2008/layout/PictureStrips"/>
    <dgm:cxn modelId="{262A4CBA-70A0-435C-8557-AE65F837C0F4}" type="presParOf" srcId="{3B4CF555-BC73-45BA-B3B4-8277120D008C}" destId="{1F199537-1C88-42BC-AA64-6116A1C554D6}" srcOrd="4" destOrd="0" presId="urn:microsoft.com/office/officeart/2008/layout/PictureStrips"/>
    <dgm:cxn modelId="{D6C2A823-E189-4416-B2D8-B5D999A84F80}" type="presParOf" srcId="{1F199537-1C88-42BC-AA64-6116A1C554D6}" destId="{5D66C071-A811-4D68-B55E-D35B23AAAAC7}" srcOrd="0" destOrd="0" presId="urn:microsoft.com/office/officeart/2008/layout/PictureStrips"/>
    <dgm:cxn modelId="{91FED2AC-9FAB-40D1-AEC5-9E8ECB2EE1B0}" type="presParOf" srcId="{1F199537-1C88-42BC-AA64-6116A1C554D6}" destId="{B20B6D26-0873-4E6C-A31D-2D75E5F1FC11}" srcOrd="1" destOrd="0" presId="urn:microsoft.com/office/officeart/2008/layout/PictureStrips"/>
    <dgm:cxn modelId="{B5322370-2449-4CE0-9015-9271973B324E}" type="presParOf" srcId="{3B4CF555-BC73-45BA-B3B4-8277120D008C}" destId="{AB1CD119-7C4D-44E3-8795-438E366B965C}" srcOrd="5" destOrd="0" presId="urn:microsoft.com/office/officeart/2008/layout/PictureStrips"/>
    <dgm:cxn modelId="{EDB126A9-2659-4B8B-809B-39A0187904E2}" type="presParOf" srcId="{3B4CF555-BC73-45BA-B3B4-8277120D008C}" destId="{674EFAB2-4114-404B-8BB6-D74E9D62012F}" srcOrd="6" destOrd="0" presId="urn:microsoft.com/office/officeart/2008/layout/PictureStrips"/>
    <dgm:cxn modelId="{D9C4A879-E3C7-4C02-AAE3-B83A17097119}" type="presParOf" srcId="{674EFAB2-4114-404B-8BB6-D74E9D62012F}" destId="{FECC303E-1B1F-4194-AFDC-056DE87070FE}" srcOrd="0" destOrd="0" presId="urn:microsoft.com/office/officeart/2008/layout/PictureStrips"/>
    <dgm:cxn modelId="{7695479F-186A-4242-83E0-134D34AAC9C4}" type="presParOf" srcId="{674EFAB2-4114-404B-8BB6-D74E9D62012F}" destId="{5F4E9AC6-906D-4691-BE55-7E52344AF6D0}" srcOrd="1" destOrd="0" presId="urn:microsoft.com/office/officeart/2008/layout/PictureStrips"/>
    <dgm:cxn modelId="{A86BFE00-5AE5-4586-97B9-5BBEDA4E5201}" type="presParOf" srcId="{3B4CF555-BC73-45BA-B3B4-8277120D008C}" destId="{319C4A4A-8AE5-4064-9466-A9DF89702A14}" srcOrd="7" destOrd="0" presId="urn:microsoft.com/office/officeart/2008/layout/PictureStrips"/>
    <dgm:cxn modelId="{ABD6F1F1-70F0-4ADE-A98E-503319221D61}" type="presParOf" srcId="{3B4CF555-BC73-45BA-B3B4-8277120D008C}" destId="{2D62AECB-896D-4F31-9CB8-D5EE334228F5}" srcOrd="8" destOrd="0" presId="urn:microsoft.com/office/officeart/2008/layout/PictureStrips"/>
    <dgm:cxn modelId="{BBCCF00A-7AE2-48BF-9CDE-D0DAF0159681}" type="presParOf" srcId="{2D62AECB-896D-4F31-9CB8-D5EE334228F5}" destId="{58C97250-3967-4C11-AB6E-E1787615FEAC}" srcOrd="0" destOrd="0" presId="urn:microsoft.com/office/officeart/2008/layout/PictureStrips"/>
    <dgm:cxn modelId="{3A565923-80B1-440B-8264-F505A99FA4E9}" type="presParOf" srcId="{2D62AECB-896D-4F31-9CB8-D5EE334228F5}" destId="{CADB13F9-AA15-4A95-8B42-22ECFCEB362B}" srcOrd="1" destOrd="0" presId="urn:microsoft.com/office/officeart/2008/layout/PictureStrips"/>
    <dgm:cxn modelId="{7174A9CC-3FC3-4CDE-88C9-B28A34ADC79A}" type="presParOf" srcId="{3B4CF555-BC73-45BA-B3B4-8277120D008C}" destId="{97CA23D9-F1A2-4EA4-8477-3F3449FE685C}" srcOrd="9" destOrd="0" presId="urn:microsoft.com/office/officeart/2008/layout/PictureStrips"/>
    <dgm:cxn modelId="{BC672F93-E9F2-41C6-912F-42D01732F9F8}" type="presParOf" srcId="{3B4CF555-BC73-45BA-B3B4-8277120D008C}" destId="{42FA18D0-64D3-4C99-A376-72AFBC7710B3}" srcOrd="10" destOrd="0" presId="urn:microsoft.com/office/officeart/2008/layout/PictureStrips"/>
    <dgm:cxn modelId="{97694CDB-8358-4CC9-8F28-86588655A282}" type="presParOf" srcId="{42FA18D0-64D3-4C99-A376-72AFBC7710B3}" destId="{FD3D35BD-2774-42F5-87C4-D8D86E20A56C}" srcOrd="0" destOrd="0" presId="urn:microsoft.com/office/officeart/2008/layout/PictureStrips"/>
    <dgm:cxn modelId="{8F55DB13-D78C-4CA3-A8D5-421A85A969D2}" type="presParOf" srcId="{42FA18D0-64D3-4C99-A376-72AFBC7710B3}" destId="{E981582D-9837-440B-A13E-987AF5989593}" srcOrd="1" destOrd="0" presId="urn:microsoft.com/office/officeart/2008/layout/PictureStrips"/>
    <dgm:cxn modelId="{F9246673-52E0-4127-A82B-2059210F85B4}" type="presParOf" srcId="{3B4CF555-BC73-45BA-B3B4-8277120D008C}" destId="{F5E05A86-90B2-499B-AAE4-A1EFDCC83936}" srcOrd="11" destOrd="0" presId="urn:microsoft.com/office/officeart/2008/layout/PictureStrips"/>
    <dgm:cxn modelId="{A5CED0C1-9F1F-45DD-B9D0-177DF4D5C86A}" type="presParOf" srcId="{3B4CF555-BC73-45BA-B3B4-8277120D008C}" destId="{AF079CF9-4CF4-47B2-8456-93B2200EF9B8}" srcOrd="12" destOrd="0" presId="urn:microsoft.com/office/officeart/2008/layout/PictureStrips"/>
    <dgm:cxn modelId="{328491B5-D45B-4292-A706-FFF6F42C7D03}" type="presParOf" srcId="{AF079CF9-4CF4-47B2-8456-93B2200EF9B8}" destId="{82010937-FB7A-4F57-A3DA-57AF93E3BFB7}" srcOrd="0" destOrd="0" presId="urn:microsoft.com/office/officeart/2008/layout/PictureStrips"/>
    <dgm:cxn modelId="{A0084568-1F39-4B3D-B9EE-756DDDF3547B}" type="presParOf" srcId="{AF079CF9-4CF4-47B2-8456-93B2200EF9B8}" destId="{13FEAF99-B30F-4CF1-AA0D-EA6A232B01C5}" srcOrd="1" destOrd="0" presId="urn:microsoft.com/office/officeart/2008/layout/PictureStrips"/>
    <dgm:cxn modelId="{BDB5AB57-D418-414A-ACBF-3078692E684A}" type="presParOf" srcId="{3B4CF555-BC73-45BA-B3B4-8277120D008C}" destId="{23BB78EE-B394-459B-B005-57F5B6690A49}" srcOrd="13" destOrd="0" presId="urn:microsoft.com/office/officeart/2008/layout/PictureStrips"/>
    <dgm:cxn modelId="{E2D39B3B-CC84-444A-874E-7AB3A6F35130}" type="presParOf" srcId="{3B4CF555-BC73-45BA-B3B4-8277120D008C}" destId="{91B2093E-47CA-4F74-A21A-B7BC38B1AE28}" srcOrd="14" destOrd="0" presId="urn:microsoft.com/office/officeart/2008/layout/PictureStrips"/>
    <dgm:cxn modelId="{F9B7CF21-3747-47AB-B7E9-81945CE33D0A}" type="presParOf" srcId="{91B2093E-47CA-4F74-A21A-B7BC38B1AE28}" destId="{DD3CCDC0-B3A8-4E9C-80FD-7F316DADB345}" srcOrd="0" destOrd="0" presId="urn:microsoft.com/office/officeart/2008/layout/PictureStrips"/>
    <dgm:cxn modelId="{22E5B331-697E-42B3-B87C-BF5E865C3A64}" type="presParOf" srcId="{91B2093E-47CA-4F74-A21A-B7BC38B1AE28}" destId="{4D27B78F-2635-44B2-A659-EB58FF4F1D94}" srcOrd="1" destOrd="0" presId="urn:microsoft.com/office/officeart/2008/layout/PictureStrips"/>
    <dgm:cxn modelId="{511FE1FC-9FD1-4A9B-B5A1-5E05D69E00EF}" type="presParOf" srcId="{3B4CF555-BC73-45BA-B3B4-8277120D008C}" destId="{9D2C505A-44AE-4B97-854E-731998722341}" srcOrd="15" destOrd="0" presId="urn:microsoft.com/office/officeart/2008/layout/PictureStrips"/>
    <dgm:cxn modelId="{805F68D4-7824-48D5-AD15-D4A4FBD51115}" type="presParOf" srcId="{3B4CF555-BC73-45BA-B3B4-8277120D008C}" destId="{191B8ADA-AA47-42E5-B2B1-26638ECCFC59}" srcOrd="16" destOrd="0" presId="urn:microsoft.com/office/officeart/2008/layout/PictureStrips"/>
    <dgm:cxn modelId="{67F76669-0632-4A47-9F8D-2E12C19B2554}" type="presParOf" srcId="{191B8ADA-AA47-42E5-B2B1-26638ECCFC59}" destId="{5D7CC399-E1D1-4196-990E-36043143DC3B}" srcOrd="0" destOrd="0" presId="urn:microsoft.com/office/officeart/2008/layout/PictureStrips"/>
    <dgm:cxn modelId="{875EBCF5-1DBE-4B9B-8510-17F003DAC688}" type="presParOf" srcId="{191B8ADA-AA47-42E5-B2B1-26638ECCFC59}" destId="{6976F9CD-2ACA-40CF-8FA2-6F4787B1FB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639D3-ACF4-4527-8438-209F35B0FCB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E91F0A35-F056-41B8-BD29-681F38C4E2FE}">
      <dgm:prSet custT="1"/>
      <dgm:spPr/>
      <dgm:t>
        <a:bodyPr/>
        <a:lstStyle/>
        <a:p>
          <a:pPr rtl="0"/>
          <a:endParaRPr lang="es-MX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B52D3-A01A-4564-B305-626A8065F5C6}" type="parTrans" cxnId="{019F4BC2-2453-4986-91B6-0DFFD3D73999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578D3-41F9-4081-AEF5-A708DCC1DFC4}" type="sibTrans" cxnId="{019F4BC2-2453-4986-91B6-0DFFD3D73999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61456-C04B-47BB-A239-0C9C66C30699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a) Se difunda información suficiente, veraz y oportuna sobre la operación del programa federal,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A5A01-0DF3-43B1-B9EE-13D32F663633}" type="parTrans" cxnId="{77E43B8B-DDA3-48B3-8D2E-249711A8C08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7DCFD-66C8-450A-8009-C7C13DECCFC9}" type="sibTrans" cxnId="{77E43B8B-DDA3-48B3-8D2E-249711A8C08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3AA8F-7C0F-4DD4-BD6F-11EE81A5B1B3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b) El ejercicio de los recursos públicos para las obras, apoyos o servicios sea oportuno, transparente y con apego a lo establecido en las reglas de operación y, en su caso, en la normatividad aplicable,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FD57A-04B5-4F3C-B080-09510F8C34B3}" type="parTrans" cxnId="{DBE97364-73F6-4AD6-845C-927F119815EB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D9073-B04B-4558-A812-42662922AB0A}" type="sibTrans" cxnId="{DBE97364-73F6-4AD6-845C-927F119815EB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3DC8E-3E0B-44C7-AD7A-24E835E138A0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c) Los beneficiarios del programa federal cumplan con los requisitos de acuerdo con la normatividad aplicable,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9D741-2080-4BDD-951E-83A426F1FC0F}" type="parTrans" cxnId="{C37F2C8D-FCA6-47A9-8C7B-447635324B6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11004-67B2-41F2-ABAD-8DD45E639581}" type="sibTrans" cxnId="{C37F2C8D-FCA6-47A9-8C7B-447635324B6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2675A-11F0-4BAC-97FF-F4CD07B1B3C9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d) Se cumpla con los períodos de ejecución de las obras y de la entrega de la obras, apoyos o servicios,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9C980-C517-4EA8-997A-0296AECE3F34}" type="parTrans" cxnId="{7EB82A9E-3646-47E2-AF17-E1A1BFC2F7AF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7CA81-7F4F-40CF-B424-5FFA9CA0A555}" type="sibTrans" cxnId="{7EB82A9E-3646-47E2-AF17-E1A1BFC2F7AF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D21D9-E8F2-4D30-B694-75E0875B0879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e) Exista documentación comprobatoria del ejercicio de los recursos públicos y de la entrega de las obras, apoyos o servicios,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0A79C-2AF1-4622-825A-F62472C99AEF}" type="parTrans" cxnId="{C9171FDC-B047-47D1-B4E3-2FCDB16B48D5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04F5D-B5B4-48D9-BC40-FD7181BB20E6}" type="sibTrans" cxnId="{C9171FDC-B047-47D1-B4E3-2FCDB16B48D5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B374B-CE07-46AF-A948-84F3B3D23A7E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f) El programa federal no se utilice con fines políticos, electorales, de lucro u otros distintos al objeto del programa federal,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D18F1-5398-494C-8488-5DA689AB89B4}" type="parTrans" cxnId="{FC7E0135-8DBC-49FA-BA2F-762089D7E9E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EC478-E382-4690-97D2-D80BBA9DFB63}" type="sibTrans" cxnId="{FC7E0135-8DBC-49FA-BA2F-762089D7E9E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0328D-5119-4AC3-95A4-0A9DD6EED19B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g) El programa federal se ejecute en un marco de igualdad entre mujeres y hombres,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26B75-6076-4850-A136-23497E949ECF}" type="parTrans" cxnId="{6EFBF6EB-56ED-4344-BE5A-ECF15B2D564F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CE19D-F200-4E3A-BCF5-752AA7BF540C}" type="sibTrans" cxnId="{6EFBF6EB-56ED-4344-BE5A-ECF15B2D564F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B478B-97F1-4B65-9557-12C2EBE1FEE8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h) Las autoridades competentes den atención a las quejas y denuncias relacionadas con el programa federal,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9F4F-EFB7-494E-8E66-D5A96955239D}" type="parTrans" cxnId="{BA8FF5F1-D67B-4C78-B590-249C239AFE12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BF520-516F-421D-B657-57DB78196903}" type="sibTrans" cxnId="{BA8FF5F1-D67B-4C78-B590-249C239AFE12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DC9FA-DAF4-4AF8-B554-CEF475F3424B}" type="pres">
      <dgm:prSet presAssocID="{EFF639D3-ACF4-4527-8438-209F35B0FCB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5D8C78E-75B1-4619-9228-A7C6D2835E54}" type="pres">
      <dgm:prSet presAssocID="{E91F0A35-F056-41B8-BD29-681F38C4E2FE}" presName="thickLine" presStyleLbl="alignNode1" presStyleIdx="0" presStyleCnt="1"/>
      <dgm:spPr/>
    </dgm:pt>
    <dgm:pt modelId="{B38440E3-CAEA-4A99-81FD-B6073E9B00B0}" type="pres">
      <dgm:prSet presAssocID="{E91F0A35-F056-41B8-BD29-681F38C4E2FE}" presName="horz1" presStyleCnt="0"/>
      <dgm:spPr/>
    </dgm:pt>
    <dgm:pt modelId="{4028B83B-5978-49E5-90D0-E19F58CA3A5E}" type="pres">
      <dgm:prSet presAssocID="{E91F0A35-F056-41B8-BD29-681F38C4E2FE}" presName="tx1" presStyleLbl="revTx" presStyleIdx="0" presStyleCnt="9"/>
      <dgm:spPr/>
      <dgm:t>
        <a:bodyPr/>
        <a:lstStyle/>
        <a:p>
          <a:endParaRPr lang="es-MX"/>
        </a:p>
      </dgm:t>
    </dgm:pt>
    <dgm:pt modelId="{4FCDED8C-1B74-4676-97BB-FB1A071D7C04}" type="pres">
      <dgm:prSet presAssocID="{E91F0A35-F056-41B8-BD29-681F38C4E2FE}" presName="vert1" presStyleCnt="0"/>
      <dgm:spPr/>
    </dgm:pt>
    <dgm:pt modelId="{C468F59B-B5C8-4F6E-AF08-9DDC83327A12}" type="pres">
      <dgm:prSet presAssocID="{C2F61456-C04B-47BB-A239-0C9C66C30699}" presName="vertSpace2a" presStyleCnt="0"/>
      <dgm:spPr/>
    </dgm:pt>
    <dgm:pt modelId="{7692EEB3-322A-4098-84CE-07C9A69F00AF}" type="pres">
      <dgm:prSet presAssocID="{C2F61456-C04B-47BB-A239-0C9C66C30699}" presName="horz2" presStyleCnt="0"/>
      <dgm:spPr/>
    </dgm:pt>
    <dgm:pt modelId="{BEFDA399-ECA2-454D-AE76-E6B04A206878}" type="pres">
      <dgm:prSet presAssocID="{C2F61456-C04B-47BB-A239-0C9C66C30699}" presName="horzSpace2" presStyleCnt="0"/>
      <dgm:spPr/>
    </dgm:pt>
    <dgm:pt modelId="{4599DFB3-B061-4D30-B08A-F975C2737FC4}" type="pres">
      <dgm:prSet presAssocID="{C2F61456-C04B-47BB-A239-0C9C66C30699}" presName="tx2" presStyleLbl="revTx" presStyleIdx="1" presStyleCnt="9"/>
      <dgm:spPr/>
      <dgm:t>
        <a:bodyPr/>
        <a:lstStyle/>
        <a:p>
          <a:endParaRPr lang="es-MX"/>
        </a:p>
      </dgm:t>
    </dgm:pt>
    <dgm:pt modelId="{3C6B51F7-7D01-44F3-BA7F-1A9B354ED126}" type="pres">
      <dgm:prSet presAssocID="{C2F61456-C04B-47BB-A239-0C9C66C30699}" presName="vert2" presStyleCnt="0"/>
      <dgm:spPr/>
    </dgm:pt>
    <dgm:pt modelId="{E0868D81-6CC3-4F67-A19B-8559B6FE290B}" type="pres">
      <dgm:prSet presAssocID="{C2F61456-C04B-47BB-A239-0C9C66C30699}" presName="thinLine2b" presStyleLbl="callout" presStyleIdx="0" presStyleCnt="8"/>
      <dgm:spPr/>
    </dgm:pt>
    <dgm:pt modelId="{5FDAC875-324F-4856-87D8-8D85B1AFDAF5}" type="pres">
      <dgm:prSet presAssocID="{C2F61456-C04B-47BB-A239-0C9C66C30699}" presName="vertSpace2b" presStyleCnt="0"/>
      <dgm:spPr/>
    </dgm:pt>
    <dgm:pt modelId="{6D650B95-05AB-491A-9C1B-0BAF09D170A1}" type="pres">
      <dgm:prSet presAssocID="{D323AA8F-7C0F-4DD4-BD6F-11EE81A5B1B3}" presName="horz2" presStyleCnt="0"/>
      <dgm:spPr/>
    </dgm:pt>
    <dgm:pt modelId="{5A5D6415-42D0-4CD8-9DAA-B30326BF37C3}" type="pres">
      <dgm:prSet presAssocID="{D323AA8F-7C0F-4DD4-BD6F-11EE81A5B1B3}" presName="horzSpace2" presStyleCnt="0"/>
      <dgm:spPr/>
    </dgm:pt>
    <dgm:pt modelId="{ECDEA03B-DBAC-445A-8972-71CB9188977F}" type="pres">
      <dgm:prSet presAssocID="{D323AA8F-7C0F-4DD4-BD6F-11EE81A5B1B3}" presName="tx2" presStyleLbl="revTx" presStyleIdx="2" presStyleCnt="9"/>
      <dgm:spPr/>
      <dgm:t>
        <a:bodyPr/>
        <a:lstStyle/>
        <a:p>
          <a:endParaRPr lang="es-MX"/>
        </a:p>
      </dgm:t>
    </dgm:pt>
    <dgm:pt modelId="{344B58B8-E480-418D-B392-8A2C29467A33}" type="pres">
      <dgm:prSet presAssocID="{D323AA8F-7C0F-4DD4-BD6F-11EE81A5B1B3}" presName="vert2" presStyleCnt="0"/>
      <dgm:spPr/>
    </dgm:pt>
    <dgm:pt modelId="{C4F0BC66-9390-49DF-B833-808091B148B7}" type="pres">
      <dgm:prSet presAssocID="{D323AA8F-7C0F-4DD4-BD6F-11EE81A5B1B3}" presName="thinLine2b" presStyleLbl="callout" presStyleIdx="1" presStyleCnt="8"/>
      <dgm:spPr/>
    </dgm:pt>
    <dgm:pt modelId="{FCF3665B-0138-4F49-8CDA-563136504B09}" type="pres">
      <dgm:prSet presAssocID="{D323AA8F-7C0F-4DD4-BD6F-11EE81A5B1B3}" presName="vertSpace2b" presStyleCnt="0"/>
      <dgm:spPr/>
    </dgm:pt>
    <dgm:pt modelId="{AB270D85-234A-437F-B6F3-6EF9EF2B64D4}" type="pres">
      <dgm:prSet presAssocID="{0093DC8E-3E0B-44C7-AD7A-24E835E138A0}" presName="horz2" presStyleCnt="0"/>
      <dgm:spPr/>
    </dgm:pt>
    <dgm:pt modelId="{69641F05-6A25-408B-93A9-501570C2E75C}" type="pres">
      <dgm:prSet presAssocID="{0093DC8E-3E0B-44C7-AD7A-24E835E138A0}" presName="horzSpace2" presStyleCnt="0"/>
      <dgm:spPr/>
    </dgm:pt>
    <dgm:pt modelId="{10332F88-83E7-4EAF-8F02-2ADEEE119EF3}" type="pres">
      <dgm:prSet presAssocID="{0093DC8E-3E0B-44C7-AD7A-24E835E138A0}" presName="tx2" presStyleLbl="revTx" presStyleIdx="3" presStyleCnt="9"/>
      <dgm:spPr/>
      <dgm:t>
        <a:bodyPr/>
        <a:lstStyle/>
        <a:p>
          <a:endParaRPr lang="es-MX"/>
        </a:p>
      </dgm:t>
    </dgm:pt>
    <dgm:pt modelId="{FE399100-A6B8-4ED9-AD33-7617C65D4658}" type="pres">
      <dgm:prSet presAssocID="{0093DC8E-3E0B-44C7-AD7A-24E835E138A0}" presName="vert2" presStyleCnt="0"/>
      <dgm:spPr/>
    </dgm:pt>
    <dgm:pt modelId="{C99DFAB7-BBE2-48A4-A003-DF3E45AFB86E}" type="pres">
      <dgm:prSet presAssocID="{0093DC8E-3E0B-44C7-AD7A-24E835E138A0}" presName="thinLine2b" presStyleLbl="callout" presStyleIdx="2" presStyleCnt="8"/>
      <dgm:spPr/>
    </dgm:pt>
    <dgm:pt modelId="{91257872-BB36-450C-9719-B20A2F8B2221}" type="pres">
      <dgm:prSet presAssocID="{0093DC8E-3E0B-44C7-AD7A-24E835E138A0}" presName="vertSpace2b" presStyleCnt="0"/>
      <dgm:spPr/>
    </dgm:pt>
    <dgm:pt modelId="{94DFCE14-2D56-4F9F-97FC-4EA9214CAD24}" type="pres">
      <dgm:prSet presAssocID="{C472675A-11F0-4BAC-97FF-F4CD07B1B3C9}" presName="horz2" presStyleCnt="0"/>
      <dgm:spPr/>
    </dgm:pt>
    <dgm:pt modelId="{ADB9BEC6-D506-420F-81D8-A23BA884CB1C}" type="pres">
      <dgm:prSet presAssocID="{C472675A-11F0-4BAC-97FF-F4CD07B1B3C9}" presName="horzSpace2" presStyleCnt="0"/>
      <dgm:spPr/>
    </dgm:pt>
    <dgm:pt modelId="{61FD1D86-1DF2-4E1D-A098-C3827AFE870C}" type="pres">
      <dgm:prSet presAssocID="{C472675A-11F0-4BAC-97FF-F4CD07B1B3C9}" presName="tx2" presStyleLbl="revTx" presStyleIdx="4" presStyleCnt="9"/>
      <dgm:spPr/>
      <dgm:t>
        <a:bodyPr/>
        <a:lstStyle/>
        <a:p>
          <a:endParaRPr lang="es-MX"/>
        </a:p>
      </dgm:t>
    </dgm:pt>
    <dgm:pt modelId="{EA18748A-C04F-4649-A6F1-6A3A3EA3666F}" type="pres">
      <dgm:prSet presAssocID="{C472675A-11F0-4BAC-97FF-F4CD07B1B3C9}" presName="vert2" presStyleCnt="0"/>
      <dgm:spPr/>
    </dgm:pt>
    <dgm:pt modelId="{A2833072-5DE7-43EF-946D-ABA6136AEA30}" type="pres">
      <dgm:prSet presAssocID="{C472675A-11F0-4BAC-97FF-F4CD07B1B3C9}" presName="thinLine2b" presStyleLbl="callout" presStyleIdx="3" presStyleCnt="8"/>
      <dgm:spPr/>
    </dgm:pt>
    <dgm:pt modelId="{CCD1A1DE-080F-40C8-B1B0-8DD4970A8630}" type="pres">
      <dgm:prSet presAssocID="{C472675A-11F0-4BAC-97FF-F4CD07B1B3C9}" presName="vertSpace2b" presStyleCnt="0"/>
      <dgm:spPr/>
    </dgm:pt>
    <dgm:pt modelId="{69BF230C-CB7F-424A-AB1B-E6C52202AE4A}" type="pres">
      <dgm:prSet presAssocID="{1A9D21D9-E8F2-4D30-B694-75E0875B0879}" presName="horz2" presStyleCnt="0"/>
      <dgm:spPr/>
    </dgm:pt>
    <dgm:pt modelId="{17B279E0-76D5-469F-A128-9CDE7F0493AF}" type="pres">
      <dgm:prSet presAssocID="{1A9D21D9-E8F2-4D30-B694-75E0875B0879}" presName="horzSpace2" presStyleCnt="0"/>
      <dgm:spPr/>
    </dgm:pt>
    <dgm:pt modelId="{E40E2AC9-A7BD-4FC3-8C3A-522A18B5AE7A}" type="pres">
      <dgm:prSet presAssocID="{1A9D21D9-E8F2-4D30-B694-75E0875B0879}" presName="tx2" presStyleLbl="revTx" presStyleIdx="5" presStyleCnt="9"/>
      <dgm:spPr/>
      <dgm:t>
        <a:bodyPr/>
        <a:lstStyle/>
        <a:p>
          <a:endParaRPr lang="es-MX"/>
        </a:p>
      </dgm:t>
    </dgm:pt>
    <dgm:pt modelId="{49C918D8-D6BB-48C6-8037-457E7E9C01CE}" type="pres">
      <dgm:prSet presAssocID="{1A9D21D9-E8F2-4D30-B694-75E0875B0879}" presName="vert2" presStyleCnt="0"/>
      <dgm:spPr/>
    </dgm:pt>
    <dgm:pt modelId="{AEC51F1F-AE8A-4ABB-9079-1B2779B65807}" type="pres">
      <dgm:prSet presAssocID="{1A9D21D9-E8F2-4D30-B694-75E0875B0879}" presName="thinLine2b" presStyleLbl="callout" presStyleIdx="4" presStyleCnt="8"/>
      <dgm:spPr/>
    </dgm:pt>
    <dgm:pt modelId="{6B9D8E80-E91D-4140-A144-38FBA513E218}" type="pres">
      <dgm:prSet presAssocID="{1A9D21D9-E8F2-4D30-B694-75E0875B0879}" presName="vertSpace2b" presStyleCnt="0"/>
      <dgm:spPr/>
    </dgm:pt>
    <dgm:pt modelId="{AF00B4A3-77E9-4402-8010-0661D6DDD65A}" type="pres">
      <dgm:prSet presAssocID="{52EB374B-CE07-46AF-A948-84F3B3D23A7E}" presName="horz2" presStyleCnt="0"/>
      <dgm:spPr/>
    </dgm:pt>
    <dgm:pt modelId="{E26A18E8-F2B3-4422-9EBE-971013EDA888}" type="pres">
      <dgm:prSet presAssocID="{52EB374B-CE07-46AF-A948-84F3B3D23A7E}" presName="horzSpace2" presStyleCnt="0"/>
      <dgm:spPr/>
    </dgm:pt>
    <dgm:pt modelId="{8A95448B-0A13-43B2-88D1-70F754C96966}" type="pres">
      <dgm:prSet presAssocID="{52EB374B-CE07-46AF-A948-84F3B3D23A7E}" presName="tx2" presStyleLbl="revTx" presStyleIdx="6" presStyleCnt="9"/>
      <dgm:spPr/>
      <dgm:t>
        <a:bodyPr/>
        <a:lstStyle/>
        <a:p>
          <a:endParaRPr lang="es-MX"/>
        </a:p>
      </dgm:t>
    </dgm:pt>
    <dgm:pt modelId="{76240EF1-C948-4878-BA6F-4A58966EF1F2}" type="pres">
      <dgm:prSet presAssocID="{52EB374B-CE07-46AF-A948-84F3B3D23A7E}" presName="vert2" presStyleCnt="0"/>
      <dgm:spPr/>
    </dgm:pt>
    <dgm:pt modelId="{928F7039-DE4F-467B-B7E5-91D36463E6C3}" type="pres">
      <dgm:prSet presAssocID="{52EB374B-CE07-46AF-A948-84F3B3D23A7E}" presName="thinLine2b" presStyleLbl="callout" presStyleIdx="5" presStyleCnt="8"/>
      <dgm:spPr/>
    </dgm:pt>
    <dgm:pt modelId="{AB109AB2-2529-459E-ADB8-A82E9D222637}" type="pres">
      <dgm:prSet presAssocID="{52EB374B-CE07-46AF-A948-84F3B3D23A7E}" presName="vertSpace2b" presStyleCnt="0"/>
      <dgm:spPr/>
    </dgm:pt>
    <dgm:pt modelId="{0D138C7E-41FD-4E7F-9067-C6C80E4955BD}" type="pres">
      <dgm:prSet presAssocID="{5BC0328D-5119-4AC3-95A4-0A9DD6EED19B}" presName="horz2" presStyleCnt="0"/>
      <dgm:spPr/>
    </dgm:pt>
    <dgm:pt modelId="{CF02DB42-7F8A-485D-9CF6-8228E6561995}" type="pres">
      <dgm:prSet presAssocID="{5BC0328D-5119-4AC3-95A4-0A9DD6EED19B}" presName="horzSpace2" presStyleCnt="0"/>
      <dgm:spPr/>
    </dgm:pt>
    <dgm:pt modelId="{49D2C34A-C893-4E5F-8237-F6B0E497A14F}" type="pres">
      <dgm:prSet presAssocID="{5BC0328D-5119-4AC3-95A4-0A9DD6EED19B}" presName="tx2" presStyleLbl="revTx" presStyleIdx="7" presStyleCnt="9"/>
      <dgm:spPr/>
      <dgm:t>
        <a:bodyPr/>
        <a:lstStyle/>
        <a:p>
          <a:endParaRPr lang="es-MX"/>
        </a:p>
      </dgm:t>
    </dgm:pt>
    <dgm:pt modelId="{110CBF8F-02FF-456F-91F4-7D5EF309B9E0}" type="pres">
      <dgm:prSet presAssocID="{5BC0328D-5119-4AC3-95A4-0A9DD6EED19B}" presName="vert2" presStyleCnt="0"/>
      <dgm:spPr/>
    </dgm:pt>
    <dgm:pt modelId="{A20A9B34-98E0-41E2-86CE-33770A1BC481}" type="pres">
      <dgm:prSet presAssocID="{5BC0328D-5119-4AC3-95A4-0A9DD6EED19B}" presName="thinLine2b" presStyleLbl="callout" presStyleIdx="6" presStyleCnt="8"/>
      <dgm:spPr/>
    </dgm:pt>
    <dgm:pt modelId="{CD62CD3F-04D6-48C6-BCFE-4049331E54CC}" type="pres">
      <dgm:prSet presAssocID="{5BC0328D-5119-4AC3-95A4-0A9DD6EED19B}" presName="vertSpace2b" presStyleCnt="0"/>
      <dgm:spPr/>
    </dgm:pt>
    <dgm:pt modelId="{9A75ABE7-F4AA-42DC-AF80-A413E29F16B4}" type="pres">
      <dgm:prSet presAssocID="{781B478B-97F1-4B65-9557-12C2EBE1FEE8}" presName="horz2" presStyleCnt="0"/>
      <dgm:spPr/>
    </dgm:pt>
    <dgm:pt modelId="{AE2F5D56-8831-4958-B23E-FFF67D712695}" type="pres">
      <dgm:prSet presAssocID="{781B478B-97F1-4B65-9557-12C2EBE1FEE8}" presName="horzSpace2" presStyleCnt="0"/>
      <dgm:spPr/>
    </dgm:pt>
    <dgm:pt modelId="{79751F2F-AEAF-4CCF-A2DD-C6751EC8A927}" type="pres">
      <dgm:prSet presAssocID="{781B478B-97F1-4B65-9557-12C2EBE1FEE8}" presName="tx2" presStyleLbl="revTx" presStyleIdx="8" presStyleCnt="9"/>
      <dgm:spPr/>
      <dgm:t>
        <a:bodyPr/>
        <a:lstStyle/>
        <a:p>
          <a:endParaRPr lang="es-MX"/>
        </a:p>
      </dgm:t>
    </dgm:pt>
    <dgm:pt modelId="{B2B8B8D5-EB3A-43BC-A074-6609A78BC02F}" type="pres">
      <dgm:prSet presAssocID="{781B478B-97F1-4B65-9557-12C2EBE1FEE8}" presName="vert2" presStyleCnt="0"/>
      <dgm:spPr/>
    </dgm:pt>
    <dgm:pt modelId="{B305784A-F805-446B-AF30-63EC6D30B13F}" type="pres">
      <dgm:prSet presAssocID="{781B478B-97F1-4B65-9557-12C2EBE1FEE8}" presName="thinLine2b" presStyleLbl="callout" presStyleIdx="7" presStyleCnt="8"/>
      <dgm:spPr/>
    </dgm:pt>
    <dgm:pt modelId="{860A96A5-6468-4A06-92BF-D62861FC97CA}" type="pres">
      <dgm:prSet presAssocID="{781B478B-97F1-4B65-9557-12C2EBE1FEE8}" presName="vertSpace2b" presStyleCnt="0"/>
      <dgm:spPr/>
    </dgm:pt>
  </dgm:ptLst>
  <dgm:cxnLst>
    <dgm:cxn modelId="{C9171FDC-B047-47D1-B4E3-2FCDB16B48D5}" srcId="{E91F0A35-F056-41B8-BD29-681F38C4E2FE}" destId="{1A9D21D9-E8F2-4D30-B694-75E0875B0879}" srcOrd="4" destOrd="0" parTransId="{5230A79C-2AF1-4622-825A-F62472C99AEF}" sibTransId="{92F04F5D-B5B4-48D9-BC40-FD7181BB20E6}"/>
    <dgm:cxn modelId="{F2ADC943-6D49-45A6-89A2-B817CA9AA374}" type="presOf" srcId="{C472675A-11F0-4BAC-97FF-F4CD07B1B3C9}" destId="{61FD1D86-1DF2-4E1D-A098-C3827AFE870C}" srcOrd="0" destOrd="0" presId="urn:microsoft.com/office/officeart/2008/layout/LinedList"/>
    <dgm:cxn modelId="{893401E4-F608-4DE8-8C4E-AD4F600E193C}" type="presOf" srcId="{EFF639D3-ACF4-4527-8438-209F35B0FCBF}" destId="{C83DC9FA-DAF4-4AF8-B554-CEF475F3424B}" srcOrd="0" destOrd="0" presId="urn:microsoft.com/office/officeart/2008/layout/LinedList"/>
    <dgm:cxn modelId="{7EB82A9E-3646-47E2-AF17-E1A1BFC2F7AF}" srcId="{E91F0A35-F056-41B8-BD29-681F38C4E2FE}" destId="{C472675A-11F0-4BAC-97FF-F4CD07B1B3C9}" srcOrd="3" destOrd="0" parTransId="{2789C980-C517-4EA8-997A-0296AECE3F34}" sibTransId="{CE27CA81-7F4F-40CF-B424-5FFA9CA0A555}"/>
    <dgm:cxn modelId="{77E43B8B-DDA3-48B3-8D2E-249711A8C081}" srcId="{E91F0A35-F056-41B8-BD29-681F38C4E2FE}" destId="{C2F61456-C04B-47BB-A239-0C9C66C30699}" srcOrd="0" destOrd="0" parTransId="{560A5A01-0DF3-43B1-B9EE-13D32F663633}" sibTransId="{4D77DCFD-66C8-450A-8009-C7C13DECCFC9}"/>
    <dgm:cxn modelId="{FEFA008E-ABDD-429B-857A-E20AD456FC4A}" type="presOf" srcId="{781B478B-97F1-4B65-9557-12C2EBE1FEE8}" destId="{79751F2F-AEAF-4CCF-A2DD-C6751EC8A927}" srcOrd="0" destOrd="0" presId="urn:microsoft.com/office/officeart/2008/layout/LinedList"/>
    <dgm:cxn modelId="{2F74E125-B6EC-4A30-BDA7-2663AA2AE626}" type="presOf" srcId="{52EB374B-CE07-46AF-A948-84F3B3D23A7E}" destId="{8A95448B-0A13-43B2-88D1-70F754C96966}" srcOrd="0" destOrd="0" presId="urn:microsoft.com/office/officeart/2008/layout/LinedList"/>
    <dgm:cxn modelId="{DBE97364-73F6-4AD6-845C-927F119815EB}" srcId="{E91F0A35-F056-41B8-BD29-681F38C4E2FE}" destId="{D323AA8F-7C0F-4DD4-BD6F-11EE81A5B1B3}" srcOrd="1" destOrd="0" parTransId="{6E6FD57A-04B5-4F3C-B080-09510F8C34B3}" sibTransId="{081D9073-B04B-4558-A812-42662922AB0A}"/>
    <dgm:cxn modelId="{BA8FF5F1-D67B-4C78-B590-249C239AFE12}" srcId="{E91F0A35-F056-41B8-BD29-681F38C4E2FE}" destId="{781B478B-97F1-4B65-9557-12C2EBE1FEE8}" srcOrd="7" destOrd="0" parTransId="{F09C9F4F-EFB7-494E-8E66-D5A96955239D}" sibTransId="{E70BF520-516F-421D-B657-57DB78196903}"/>
    <dgm:cxn modelId="{C37F2C8D-FCA6-47A9-8C7B-447635324B61}" srcId="{E91F0A35-F056-41B8-BD29-681F38C4E2FE}" destId="{0093DC8E-3E0B-44C7-AD7A-24E835E138A0}" srcOrd="2" destOrd="0" parTransId="{05E9D741-2080-4BDD-951E-83A426F1FC0F}" sibTransId="{71B11004-67B2-41F2-ABAD-8DD45E639581}"/>
    <dgm:cxn modelId="{4D79B717-E8D6-423D-AD8B-33F019952CFF}" type="presOf" srcId="{5BC0328D-5119-4AC3-95A4-0A9DD6EED19B}" destId="{49D2C34A-C893-4E5F-8237-F6B0E497A14F}" srcOrd="0" destOrd="0" presId="urn:microsoft.com/office/officeart/2008/layout/LinedList"/>
    <dgm:cxn modelId="{73A05289-4D21-4BA2-ACF5-E6E752D3F85B}" type="presOf" srcId="{0093DC8E-3E0B-44C7-AD7A-24E835E138A0}" destId="{10332F88-83E7-4EAF-8F02-2ADEEE119EF3}" srcOrd="0" destOrd="0" presId="urn:microsoft.com/office/officeart/2008/layout/LinedList"/>
    <dgm:cxn modelId="{19D358F2-CBDF-4DC9-A0E2-007B0AE6AF49}" type="presOf" srcId="{1A9D21D9-E8F2-4D30-B694-75E0875B0879}" destId="{E40E2AC9-A7BD-4FC3-8C3A-522A18B5AE7A}" srcOrd="0" destOrd="0" presId="urn:microsoft.com/office/officeart/2008/layout/LinedList"/>
    <dgm:cxn modelId="{C90D257A-ACF2-4049-8D20-497D90866BEC}" type="presOf" srcId="{C2F61456-C04B-47BB-A239-0C9C66C30699}" destId="{4599DFB3-B061-4D30-B08A-F975C2737FC4}" srcOrd="0" destOrd="0" presId="urn:microsoft.com/office/officeart/2008/layout/LinedList"/>
    <dgm:cxn modelId="{FC7E0135-8DBC-49FA-BA2F-762089D7E9E1}" srcId="{E91F0A35-F056-41B8-BD29-681F38C4E2FE}" destId="{52EB374B-CE07-46AF-A948-84F3B3D23A7E}" srcOrd="5" destOrd="0" parTransId="{2D1D18F1-5398-494C-8488-5DA689AB89B4}" sibTransId="{C2DEC478-E382-4690-97D2-D80BBA9DFB63}"/>
    <dgm:cxn modelId="{14234D8F-5E8C-424C-93F8-5BED5F4EB249}" type="presOf" srcId="{E91F0A35-F056-41B8-BD29-681F38C4E2FE}" destId="{4028B83B-5978-49E5-90D0-E19F58CA3A5E}" srcOrd="0" destOrd="0" presId="urn:microsoft.com/office/officeart/2008/layout/LinedList"/>
    <dgm:cxn modelId="{CEFA1099-709D-4C76-B077-FCE9ED562A0D}" type="presOf" srcId="{D323AA8F-7C0F-4DD4-BD6F-11EE81A5B1B3}" destId="{ECDEA03B-DBAC-445A-8972-71CB9188977F}" srcOrd="0" destOrd="0" presId="urn:microsoft.com/office/officeart/2008/layout/LinedList"/>
    <dgm:cxn modelId="{019F4BC2-2453-4986-91B6-0DFFD3D73999}" srcId="{EFF639D3-ACF4-4527-8438-209F35B0FCBF}" destId="{E91F0A35-F056-41B8-BD29-681F38C4E2FE}" srcOrd="0" destOrd="0" parTransId="{6E6B52D3-A01A-4564-B305-626A8065F5C6}" sibTransId="{47F578D3-41F9-4081-AEF5-A708DCC1DFC4}"/>
    <dgm:cxn modelId="{6EFBF6EB-56ED-4344-BE5A-ECF15B2D564F}" srcId="{E91F0A35-F056-41B8-BD29-681F38C4E2FE}" destId="{5BC0328D-5119-4AC3-95A4-0A9DD6EED19B}" srcOrd="6" destOrd="0" parTransId="{79526B75-6076-4850-A136-23497E949ECF}" sibTransId="{DA5CE19D-F200-4E3A-BCF5-752AA7BF540C}"/>
    <dgm:cxn modelId="{66AA6DBD-3556-4311-ABC4-A918455E7E83}" type="presParOf" srcId="{C83DC9FA-DAF4-4AF8-B554-CEF475F3424B}" destId="{D5D8C78E-75B1-4619-9228-A7C6D2835E54}" srcOrd="0" destOrd="0" presId="urn:microsoft.com/office/officeart/2008/layout/LinedList"/>
    <dgm:cxn modelId="{06CA2B2E-AB92-4613-A519-99CE712D4D33}" type="presParOf" srcId="{C83DC9FA-DAF4-4AF8-B554-CEF475F3424B}" destId="{B38440E3-CAEA-4A99-81FD-B6073E9B00B0}" srcOrd="1" destOrd="0" presId="urn:microsoft.com/office/officeart/2008/layout/LinedList"/>
    <dgm:cxn modelId="{EFF78EA3-021A-43B3-8D4F-CB2A2EC8066E}" type="presParOf" srcId="{B38440E3-CAEA-4A99-81FD-B6073E9B00B0}" destId="{4028B83B-5978-49E5-90D0-E19F58CA3A5E}" srcOrd="0" destOrd="0" presId="urn:microsoft.com/office/officeart/2008/layout/LinedList"/>
    <dgm:cxn modelId="{54D3D977-94B8-41CC-AB48-9D54DC886A08}" type="presParOf" srcId="{B38440E3-CAEA-4A99-81FD-B6073E9B00B0}" destId="{4FCDED8C-1B74-4676-97BB-FB1A071D7C04}" srcOrd="1" destOrd="0" presId="urn:microsoft.com/office/officeart/2008/layout/LinedList"/>
    <dgm:cxn modelId="{48AAE675-8088-46D8-B241-C7ECCFE7C6AE}" type="presParOf" srcId="{4FCDED8C-1B74-4676-97BB-FB1A071D7C04}" destId="{C468F59B-B5C8-4F6E-AF08-9DDC83327A12}" srcOrd="0" destOrd="0" presId="urn:microsoft.com/office/officeart/2008/layout/LinedList"/>
    <dgm:cxn modelId="{636A3D6C-872D-4DE1-997E-ACE73B6CAAF9}" type="presParOf" srcId="{4FCDED8C-1B74-4676-97BB-FB1A071D7C04}" destId="{7692EEB3-322A-4098-84CE-07C9A69F00AF}" srcOrd="1" destOrd="0" presId="urn:microsoft.com/office/officeart/2008/layout/LinedList"/>
    <dgm:cxn modelId="{48A64910-57C1-416D-B848-D55AD728A817}" type="presParOf" srcId="{7692EEB3-322A-4098-84CE-07C9A69F00AF}" destId="{BEFDA399-ECA2-454D-AE76-E6B04A206878}" srcOrd="0" destOrd="0" presId="urn:microsoft.com/office/officeart/2008/layout/LinedList"/>
    <dgm:cxn modelId="{F608984E-7892-4F78-9CF5-13187D845B15}" type="presParOf" srcId="{7692EEB3-322A-4098-84CE-07C9A69F00AF}" destId="{4599DFB3-B061-4D30-B08A-F975C2737FC4}" srcOrd="1" destOrd="0" presId="urn:microsoft.com/office/officeart/2008/layout/LinedList"/>
    <dgm:cxn modelId="{65E77999-7C84-417B-AE20-2854391BEB2E}" type="presParOf" srcId="{7692EEB3-322A-4098-84CE-07C9A69F00AF}" destId="{3C6B51F7-7D01-44F3-BA7F-1A9B354ED126}" srcOrd="2" destOrd="0" presId="urn:microsoft.com/office/officeart/2008/layout/LinedList"/>
    <dgm:cxn modelId="{1EA01A00-ABA5-4C65-BE59-C22412848F57}" type="presParOf" srcId="{4FCDED8C-1B74-4676-97BB-FB1A071D7C04}" destId="{E0868D81-6CC3-4F67-A19B-8559B6FE290B}" srcOrd="2" destOrd="0" presId="urn:microsoft.com/office/officeart/2008/layout/LinedList"/>
    <dgm:cxn modelId="{19596A8B-409C-46D0-BE22-21FD57EFF134}" type="presParOf" srcId="{4FCDED8C-1B74-4676-97BB-FB1A071D7C04}" destId="{5FDAC875-324F-4856-87D8-8D85B1AFDAF5}" srcOrd="3" destOrd="0" presId="urn:microsoft.com/office/officeart/2008/layout/LinedList"/>
    <dgm:cxn modelId="{E1FFE12D-71D8-428B-8DCF-E028DAB12982}" type="presParOf" srcId="{4FCDED8C-1B74-4676-97BB-FB1A071D7C04}" destId="{6D650B95-05AB-491A-9C1B-0BAF09D170A1}" srcOrd="4" destOrd="0" presId="urn:microsoft.com/office/officeart/2008/layout/LinedList"/>
    <dgm:cxn modelId="{80D29D12-A7D4-43D9-A6F7-AEC560CAB5BE}" type="presParOf" srcId="{6D650B95-05AB-491A-9C1B-0BAF09D170A1}" destId="{5A5D6415-42D0-4CD8-9DAA-B30326BF37C3}" srcOrd="0" destOrd="0" presId="urn:microsoft.com/office/officeart/2008/layout/LinedList"/>
    <dgm:cxn modelId="{96DF190C-F2B3-4372-9242-E885BF202685}" type="presParOf" srcId="{6D650B95-05AB-491A-9C1B-0BAF09D170A1}" destId="{ECDEA03B-DBAC-445A-8972-71CB9188977F}" srcOrd="1" destOrd="0" presId="urn:microsoft.com/office/officeart/2008/layout/LinedList"/>
    <dgm:cxn modelId="{02044F5B-7163-4589-A260-E8B166579310}" type="presParOf" srcId="{6D650B95-05AB-491A-9C1B-0BAF09D170A1}" destId="{344B58B8-E480-418D-B392-8A2C29467A33}" srcOrd="2" destOrd="0" presId="urn:microsoft.com/office/officeart/2008/layout/LinedList"/>
    <dgm:cxn modelId="{8BF3A80B-A219-4D0F-A7FE-D18D496CE366}" type="presParOf" srcId="{4FCDED8C-1B74-4676-97BB-FB1A071D7C04}" destId="{C4F0BC66-9390-49DF-B833-808091B148B7}" srcOrd="5" destOrd="0" presId="urn:microsoft.com/office/officeart/2008/layout/LinedList"/>
    <dgm:cxn modelId="{96CD6468-E2D6-471A-8695-11CED9DC85CC}" type="presParOf" srcId="{4FCDED8C-1B74-4676-97BB-FB1A071D7C04}" destId="{FCF3665B-0138-4F49-8CDA-563136504B09}" srcOrd="6" destOrd="0" presId="urn:microsoft.com/office/officeart/2008/layout/LinedList"/>
    <dgm:cxn modelId="{7A0450D9-BB38-49C7-92F5-4C9DE2EE2866}" type="presParOf" srcId="{4FCDED8C-1B74-4676-97BB-FB1A071D7C04}" destId="{AB270D85-234A-437F-B6F3-6EF9EF2B64D4}" srcOrd="7" destOrd="0" presId="urn:microsoft.com/office/officeart/2008/layout/LinedList"/>
    <dgm:cxn modelId="{ED3042F1-7F17-4547-BCA2-0BF7CCD5D603}" type="presParOf" srcId="{AB270D85-234A-437F-B6F3-6EF9EF2B64D4}" destId="{69641F05-6A25-408B-93A9-501570C2E75C}" srcOrd="0" destOrd="0" presId="urn:microsoft.com/office/officeart/2008/layout/LinedList"/>
    <dgm:cxn modelId="{DD1CB2EA-98A8-4DC0-A939-89ABAD4D50D1}" type="presParOf" srcId="{AB270D85-234A-437F-B6F3-6EF9EF2B64D4}" destId="{10332F88-83E7-4EAF-8F02-2ADEEE119EF3}" srcOrd="1" destOrd="0" presId="urn:microsoft.com/office/officeart/2008/layout/LinedList"/>
    <dgm:cxn modelId="{56666E2D-701B-4BF9-BF01-FA28B800D238}" type="presParOf" srcId="{AB270D85-234A-437F-B6F3-6EF9EF2B64D4}" destId="{FE399100-A6B8-4ED9-AD33-7617C65D4658}" srcOrd="2" destOrd="0" presId="urn:microsoft.com/office/officeart/2008/layout/LinedList"/>
    <dgm:cxn modelId="{60ACD698-5E18-4B5B-A0AE-C0D18D716D2C}" type="presParOf" srcId="{4FCDED8C-1B74-4676-97BB-FB1A071D7C04}" destId="{C99DFAB7-BBE2-48A4-A003-DF3E45AFB86E}" srcOrd="8" destOrd="0" presId="urn:microsoft.com/office/officeart/2008/layout/LinedList"/>
    <dgm:cxn modelId="{F647C48A-BB4F-44A3-955D-B2DCACFB5866}" type="presParOf" srcId="{4FCDED8C-1B74-4676-97BB-FB1A071D7C04}" destId="{91257872-BB36-450C-9719-B20A2F8B2221}" srcOrd="9" destOrd="0" presId="urn:microsoft.com/office/officeart/2008/layout/LinedList"/>
    <dgm:cxn modelId="{6468A3E6-15C5-48EA-9948-7FE5E5B9A3C6}" type="presParOf" srcId="{4FCDED8C-1B74-4676-97BB-FB1A071D7C04}" destId="{94DFCE14-2D56-4F9F-97FC-4EA9214CAD24}" srcOrd="10" destOrd="0" presId="urn:microsoft.com/office/officeart/2008/layout/LinedList"/>
    <dgm:cxn modelId="{6829596F-93F9-41E8-8055-3BEF8651B11F}" type="presParOf" srcId="{94DFCE14-2D56-4F9F-97FC-4EA9214CAD24}" destId="{ADB9BEC6-D506-420F-81D8-A23BA884CB1C}" srcOrd="0" destOrd="0" presId="urn:microsoft.com/office/officeart/2008/layout/LinedList"/>
    <dgm:cxn modelId="{A42B344C-57E1-4BB2-8004-5003978E86EE}" type="presParOf" srcId="{94DFCE14-2D56-4F9F-97FC-4EA9214CAD24}" destId="{61FD1D86-1DF2-4E1D-A098-C3827AFE870C}" srcOrd="1" destOrd="0" presId="urn:microsoft.com/office/officeart/2008/layout/LinedList"/>
    <dgm:cxn modelId="{C72CE500-30EC-4840-AD2A-1F5B55F2F0AA}" type="presParOf" srcId="{94DFCE14-2D56-4F9F-97FC-4EA9214CAD24}" destId="{EA18748A-C04F-4649-A6F1-6A3A3EA3666F}" srcOrd="2" destOrd="0" presId="urn:microsoft.com/office/officeart/2008/layout/LinedList"/>
    <dgm:cxn modelId="{4386C98B-5864-44CF-8E51-FB88973433F4}" type="presParOf" srcId="{4FCDED8C-1B74-4676-97BB-FB1A071D7C04}" destId="{A2833072-5DE7-43EF-946D-ABA6136AEA30}" srcOrd="11" destOrd="0" presId="urn:microsoft.com/office/officeart/2008/layout/LinedList"/>
    <dgm:cxn modelId="{98BFAFAB-3A23-467D-85E3-01FFEDAD2F93}" type="presParOf" srcId="{4FCDED8C-1B74-4676-97BB-FB1A071D7C04}" destId="{CCD1A1DE-080F-40C8-B1B0-8DD4970A8630}" srcOrd="12" destOrd="0" presId="urn:microsoft.com/office/officeart/2008/layout/LinedList"/>
    <dgm:cxn modelId="{6B7E9307-A458-4E56-8BFC-05E2D0CCC976}" type="presParOf" srcId="{4FCDED8C-1B74-4676-97BB-FB1A071D7C04}" destId="{69BF230C-CB7F-424A-AB1B-E6C52202AE4A}" srcOrd="13" destOrd="0" presId="urn:microsoft.com/office/officeart/2008/layout/LinedList"/>
    <dgm:cxn modelId="{A6E61509-5EB5-45FE-8843-918125F476F6}" type="presParOf" srcId="{69BF230C-CB7F-424A-AB1B-E6C52202AE4A}" destId="{17B279E0-76D5-469F-A128-9CDE7F0493AF}" srcOrd="0" destOrd="0" presId="urn:microsoft.com/office/officeart/2008/layout/LinedList"/>
    <dgm:cxn modelId="{4D4DDF13-CEA9-4195-A2A0-70970C0730EF}" type="presParOf" srcId="{69BF230C-CB7F-424A-AB1B-E6C52202AE4A}" destId="{E40E2AC9-A7BD-4FC3-8C3A-522A18B5AE7A}" srcOrd="1" destOrd="0" presId="urn:microsoft.com/office/officeart/2008/layout/LinedList"/>
    <dgm:cxn modelId="{405C64AA-7AFA-40FD-B5BF-7AEE95CEF7AF}" type="presParOf" srcId="{69BF230C-CB7F-424A-AB1B-E6C52202AE4A}" destId="{49C918D8-D6BB-48C6-8037-457E7E9C01CE}" srcOrd="2" destOrd="0" presId="urn:microsoft.com/office/officeart/2008/layout/LinedList"/>
    <dgm:cxn modelId="{C9D1A45A-AF67-499B-979F-7D92B8583889}" type="presParOf" srcId="{4FCDED8C-1B74-4676-97BB-FB1A071D7C04}" destId="{AEC51F1F-AE8A-4ABB-9079-1B2779B65807}" srcOrd="14" destOrd="0" presId="urn:microsoft.com/office/officeart/2008/layout/LinedList"/>
    <dgm:cxn modelId="{C98E266A-FA8A-4582-9BCC-3483288AEAFD}" type="presParOf" srcId="{4FCDED8C-1B74-4676-97BB-FB1A071D7C04}" destId="{6B9D8E80-E91D-4140-A144-38FBA513E218}" srcOrd="15" destOrd="0" presId="urn:microsoft.com/office/officeart/2008/layout/LinedList"/>
    <dgm:cxn modelId="{0B2CE703-D36E-4F79-BE84-14706B5C0A9F}" type="presParOf" srcId="{4FCDED8C-1B74-4676-97BB-FB1A071D7C04}" destId="{AF00B4A3-77E9-4402-8010-0661D6DDD65A}" srcOrd="16" destOrd="0" presId="urn:microsoft.com/office/officeart/2008/layout/LinedList"/>
    <dgm:cxn modelId="{39A190B6-4638-4545-AD27-8ADDDBE4E5DF}" type="presParOf" srcId="{AF00B4A3-77E9-4402-8010-0661D6DDD65A}" destId="{E26A18E8-F2B3-4422-9EBE-971013EDA888}" srcOrd="0" destOrd="0" presId="urn:microsoft.com/office/officeart/2008/layout/LinedList"/>
    <dgm:cxn modelId="{6218081B-67AB-4AD3-BE63-668AD6449012}" type="presParOf" srcId="{AF00B4A3-77E9-4402-8010-0661D6DDD65A}" destId="{8A95448B-0A13-43B2-88D1-70F754C96966}" srcOrd="1" destOrd="0" presId="urn:microsoft.com/office/officeart/2008/layout/LinedList"/>
    <dgm:cxn modelId="{A2108A22-F34B-4BF8-BA82-D021B0A204BB}" type="presParOf" srcId="{AF00B4A3-77E9-4402-8010-0661D6DDD65A}" destId="{76240EF1-C948-4878-BA6F-4A58966EF1F2}" srcOrd="2" destOrd="0" presId="urn:microsoft.com/office/officeart/2008/layout/LinedList"/>
    <dgm:cxn modelId="{C8F13E17-688E-462F-AAAD-062AACFA8026}" type="presParOf" srcId="{4FCDED8C-1B74-4676-97BB-FB1A071D7C04}" destId="{928F7039-DE4F-467B-B7E5-91D36463E6C3}" srcOrd="17" destOrd="0" presId="urn:microsoft.com/office/officeart/2008/layout/LinedList"/>
    <dgm:cxn modelId="{FC99C2AC-96B9-4E4A-923A-F620F5D81675}" type="presParOf" srcId="{4FCDED8C-1B74-4676-97BB-FB1A071D7C04}" destId="{AB109AB2-2529-459E-ADB8-A82E9D222637}" srcOrd="18" destOrd="0" presId="urn:microsoft.com/office/officeart/2008/layout/LinedList"/>
    <dgm:cxn modelId="{44256E86-8E25-4287-94CF-2F147C157F05}" type="presParOf" srcId="{4FCDED8C-1B74-4676-97BB-FB1A071D7C04}" destId="{0D138C7E-41FD-4E7F-9067-C6C80E4955BD}" srcOrd="19" destOrd="0" presId="urn:microsoft.com/office/officeart/2008/layout/LinedList"/>
    <dgm:cxn modelId="{B239D51A-7B1E-4A91-8793-9415921BB783}" type="presParOf" srcId="{0D138C7E-41FD-4E7F-9067-C6C80E4955BD}" destId="{CF02DB42-7F8A-485D-9CF6-8228E6561995}" srcOrd="0" destOrd="0" presId="urn:microsoft.com/office/officeart/2008/layout/LinedList"/>
    <dgm:cxn modelId="{F98979A9-0EB9-4F46-A27B-94763A7E6422}" type="presParOf" srcId="{0D138C7E-41FD-4E7F-9067-C6C80E4955BD}" destId="{49D2C34A-C893-4E5F-8237-F6B0E497A14F}" srcOrd="1" destOrd="0" presId="urn:microsoft.com/office/officeart/2008/layout/LinedList"/>
    <dgm:cxn modelId="{ACD4CA06-4028-4935-BC1D-CED5FEC5E749}" type="presParOf" srcId="{0D138C7E-41FD-4E7F-9067-C6C80E4955BD}" destId="{110CBF8F-02FF-456F-91F4-7D5EF309B9E0}" srcOrd="2" destOrd="0" presId="urn:microsoft.com/office/officeart/2008/layout/LinedList"/>
    <dgm:cxn modelId="{05E1C954-B636-4D37-9CAF-F59BB74CEC19}" type="presParOf" srcId="{4FCDED8C-1B74-4676-97BB-FB1A071D7C04}" destId="{A20A9B34-98E0-41E2-86CE-33770A1BC481}" srcOrd="20" destOrd="0" presId="urn:microsoft.com/office/officeart/2008/layout/LinedList"/>
    <dgm:cxn modelId="{EAE23974-7EC8-4392-AE82-5C69BFC81FFA}" type="presParOf" srcId="{4FCDED8C-1B74-4676-97BB-FB1A071D7C04}" destId="{CD62CD3F-04D6-48C6-BCFE-4049331E54CC}" srcOrd="21" destOrd="0" presId="urn:microsoft.com/office/officeart/2008/layout/LinedList"/>
    <dgm:cxn modelId="{5C73D3BF-429D-4680-9299-4E39A57465D9}" type="presParOf" srcId="{4FCDED8C-1B74-4676-97BB-FB1A071D7C04}" destId="{9A75ABE7-F4AA-42DC-AF80-A413E29F16B4}" srcOrd="22" destOrd="0" presId="urn:microsoft.com/office/officeart/2008/layout/LinedList"/>
    <dgm:cxn modelId="{70947BF0-2366-4730-8EFE-F285991D7D57}" type="presParOf" srcId="{9A75ABE7-F4AA-42DC-AF80-A413E29F16B4}" destId="{AE2F5D56-8831-4958-B23E-FFF67D712695}" srcOrd="0" destOrd="0" presId="urn:microsoft.com/office/officeart/2008/layout/LinedList"/>
    <dgm:cxn modelId="{29E863EA-C424-4208-9BF9-756C5D67BD55}" type="presParOf" srcId="{9A75ABE7-F4AA-42DC-AF80-A413E29F16B4}" destId="{79751F2F-AEAF-4CCF-A2DD-C6751EC8A927}" srcOrd="1" destOrd="0" presId="urn:microsoft.com/office/officeart/2008/layout/LinedList"/>
    <dgm:cxn modelId="{F7F173B8-7995-4A6A-A7E8-960907FBDAEB}" type="presParOf" srcId="{9A75ABE7-F4AA-42DC-AF80-A413E29F16B4}" destId="{B2B8B8D5-EB3A-43BC-A074-6609A78BC02F}" srcOrd="2" destOrd="0" presId="urn:microsoft.com/office/officeart/2008/layout/LinedList"/>
    <dgm:cxn modelId="{95FF4961-6F99-4640-A551-83CE664AD6E7}" type="presParOf" srcId="{4FCDED8C-1B74-4676-97BB-FB1A071D7C04}" destId="{B305784A-F805-446B-AF30-63EC6D30B13F}" srcOrd="23" destOrd="0" presId="urn:microsoft.com/office/officeart/2008/layout/LinedList"/>
    <dgm:cxn modelId="{B32DEC8F-4EB6-4960-8386-F306012E359A}" type="presParOf" srcId="{4FCDED8C-1B74-4676-97BB-FB1A071D7C04}" destId="{860A96A5-6468-4A06-92BF-D62861FC97CA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C36CD-3B67-4F10-9D90-1CFD057296C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4A7235E7-14A9-4FE5-928E-806BBCC59173}">
      <dgm:prSet custT="1"/>
      <dgm:spPr/>
      <dgm:t>
        <a:bodyPr/>
        <a:lstStyle/>
        <a:p>
          <a:pPr rtl="0"/>
          <a:r>
            <a:rPr lang="es-MX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Registrar en el informe(s) los resultados de las actividades de contraloría social realizadas, así como dar seguimiento, en su caso, a los mismos;</a:t>
          </a:r>
          <a:endParaRPr lang="es-MX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C0B34-9604-4CA0-86C5-5F566244F81C}" type="parTrans" cxnId="{8E80B058-ACD1-4052-89A4-C0FC22C98C40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54A7B-C9E4-4C91-9EA4-5EABBD5E8F8F}" type="sibTrans" cxnId="{8E80B058-ACD1-4052-89A4-C0FC22C98C40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B1F63-9697-4E5D-BF4A-0EE3F2C6C5BD}">
      <dgm:prSet custT="1"/>
      <dgm:spPr/>
      <dgm:t>
        <a:bodyPr/>
        <a:lstStyle/>
        <a:p>
          <a:pPr rtl="0"/>
          <a:r>
            <a:rPr lang="es-MX" sz="1500" smtClean="0">
              <a:latin typeface="Times New Roman" panose="02020603050405020304" pitchFamily="18" charset="0"/>
              <a:cs typeface="Times New Roman" panose="02020603050405020304" pitchFamily="18" charset="0"/>
            </a:rPr>
            <a:t>5. Recibir las quejas y denuncias sobre la aplicación y ejecución de los programas federales, recabar la información de las mismas y, en su caso, presentarlas junto con la información recopilada a la Representación Federal o, en su caso a la Instancia Ejecutora del programa Federal, a efecto de que se tomen las medidas a que haya lugar, y</a:t>
          </a:r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B53B0-A965-4E73-A0A3-C8BD528202D7}" type="parTrans" cxnId="{40E177BD-9327-4E90-B4F8-DBAEE041F69E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84929-DADC-48A2-BE41-633E23B77882}" type="sibTrans" cxnId="{40E177BD-9327-4E90-B4F8-DBAEE041F69E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61459-1D80-48D7-8B38-9608626BF550}">
      <dgm:prSet custT="1"/>
      <dgm:spPr/>
      <dgm:t>
        <a:bodyPr/>
        <a:lstStyle/>
        <a:p>
          <a:pPr rtl="0"/>
          <a:r>
            <a:rPr lang="es-MX" sz="1500" smtClean="0">
              <a:latin typeface="Times New Roman" panose="02020603050405020304" pitchFamily="18" charset="0"/>
              <a:cs typeface="Times New Roman" panose="02020603050405020304" pitchFamily="18" charset="0"/>
            </a:rPr>
            <a:t>6. Recibir las quejas y denuncias que puedan dar lugar al fincamiento de responsabilidades administrativas, civiles o penales relacionadas con los programas federales, así como turnarlas a las autoridades competentes para su atención (responsable de la CS en la IE, al responsable de la CS de la Instancia Normativa y al Órgano Estatal de Control),</a:t>
          </a:r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356E1-8D65-4C66-B68A-D19892DF4AA4}" type="parTrans" cxnId="{43B8680E-804B-4F98-9D55-B42E52A55159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A1388-06D8-427D-8298-6C0E0963001E}" type="sibTrans" cxnId="{43B8680E-804B-4F98-9D55-B42E52A55159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9FB3E-0B62-471F-A2D4-097A1134CB04}">
      <dgm:prSet custT="1"/>
      <dgm:spPr/>
      <dgm:t>
        <a:bodyPr/>
        <a:lstStyle/>
        <a:p>
          <a:pPr rtl="0"/>
          <a:r>
            <a:rPr lang="es-MX" sz="1500" smtClean="0">
              <a:latin typeface="Times New Roman" panose="02020603050405020304" pitchFamily="18" charset="0"/>
              <a:cs typeface="Times New Roman" panose="02020603050405020304" pitchFamily="18" charset="0"/>
            </a:rPr>
            <a:t>7. Vigilar que se apliquen correctamente los recursos al 100% y que se adquiera lo que se autorizó comprar en el anexo de ejecución del convenio de apoyo financiero.</a:t>
          </a:r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369AB-699B-4491-BCF2-72FDFA212153}" type="parTrans" cxnId="{62FC8E31-C7BA-4167-97BE-B1AD084873DD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C7511-4AD6-4090-8391-AEB1F44A5AF1}" type="sibTrans" cxnId="{62FC8E31-C7BA-4167-97BE-B1AD084873DD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E63B8-675C-45FE-9F5A-27FEEF15E131}" type="pres">
      <dgm:prSet presAssocID="{16CC36CD-3B67-4F10-9D90-1CFD057296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837330A2-5184-47A1-BE7A-8C3ADFDACBD6}" type="pres">
      <dgm:prSet presAssocID="{16CC36CD-3B67-4F10-9D90-1CFD057296C1}" presName="Name1" presStyleCnt="0"/>
      <dgm:spPr/>
    </dgm:pt>
    <dgm:pt modelId="{51A37C05-D7C9-4804-9083-15B13E482B09}" type="pres">
      <dgm:prSet presAssocID="{16CC36CD-3B67-4F10-9D90-1CFD057296C1}" presName="cycle" presStyleCnt="0"/>
      <dgm:spPr/>
    </dgm:pt>
    <dgm:pt modelId="{7BA483DE-0C8B-4BF9-A795-7E24E4EB3E1F}" type="pres">
      <dgm:prSet presAssocID="{16CC36CD-3B67-4F10-9D90-1CFD057296C1}" presName="srcNode" presStyleLbl="node1" presStyleIdx="0" presStyleCnt="4"/>
      <dgm:spPr/>
    </dgm:pt>
    <dgm:pt modelId="{4B92E661-CB41-4DA6-B259-6C54D34F0A99}" type="pres">
      <dgm:prSet presAssocID="{16CC36CD-3B67-4F10-9D90-1CFD057296C1}" presName="conn" presStyleLbl="parChTrans1D2" presStyleIdx="0" presStyleCnt="1"/>
      <dgm:spPr/>
      <dgm:t>
        <a:bodyPr/>
        <a:lstStyle/>
        <a:p>
          <a:endParaRPr lang="es-MX"/>
        </a:p>
      </dgm:t>
    </dgm:pt>
    <dgm:pt modelId="{73E5E694-0230-4378-8160-2D76D353E55F}" type="pres">
      <dgm:prSet presAssocID="{16CC36CD-3B67-4F10-9D90-1CFD057296C1}" presName="extraNode" presStyleLbl="node1" presStyleIdx="0" presStyleCnt="4"/>
      <dgm:spPr/>
    </dgm:pt>
    <dgm:pt modelId="{41EEAAAE-2587-49AF-95DB-71E6908AE4CB}" type="pres">
      <dgm:prSet presAssocID="{16CC36CD-3B67-4F10-9D90-1CFD057296C1}" presName="dstNode" presStyleLbl="node1" presStyleIdx="0" presStyleCnt="4"/>
      <dgm:spPr/>
    </dgm:pt>
    <dgm:pt modelId="{4520C5D1-3151-4FDF-B336-3C93FFD940EA}" type="pres">
      <dgm:prSet presAssocID="{4A7235E7-14A9-4FE5-928E-806BBCC5917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9D9D86-7752-45A8-BFD0-40190B5A62AD}" type="pres">
      <dgm:prSet presAssocID="{4A7235E7-14A9-4FE5-928E-806BBCC59173}" presName="accent_1" presStyleCnt="0"/>
      <dgm:spPr/>
    </dgm:pt>
    <dgm:pt modelId="{0414B9C2-1DF8-4E44-AC41-2CEEC4174506}" type="pres">
      <dgm:prSet presAssocID="{4A7235E7-14A9-4FE5-928E-806BBCC59173}" presName="accentRepeatNode" presStyleLbl="solidFgAcc1" presStyleIdx="0" presStyleCnt="4"/>
      <dgm:spPr/>
    </dgm:pt>
    <dgm:pt modelId="{F119BD18-0744-422E-A363-3D9C8255A7FC}" type="pres">
      <dgm:prSet presAssocID="{32DB1F63-9697-4E5D-BF4A-0EE3F2C6C5B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AAA07C-2D9D-4FDC-9E5F-C8C43107FE71}" type="pres">
      <dgm:prSet presAssocID="{32DB1F63-9697-4E5D-BF4A-0EE3F2C6C5BD}" presName="accent_2" presStyleCnt="0"/>
      <dgm:spPr/>
    </dgm:pt>
    <dgm:pt modelId="{0A11B165-D81A-41AD-8751-CB5B235801CF}" type="pres">
      <dgm:prSet presAssocID="{32DB1F63-9697-4E5D-BF4A-0EE3F2C6C5BD}" presName="accentRepeatNode" presStyleLbl="solidFgAcc1" presStyleIdx="1" presStyleCnt="4"/>
      <dgm:spPr/>
    </dgm:pt>
    <dgm:pt modelId="{64713817-E8F0-4A8E-A818-D8411EDD7872}" type="pres">
      <dgm:prSet presAssocID="{F8461459-1D80-48D7-8B38-9608626BF55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A05F3C-8DC6-44D7-A58A-A2E1BD6EACBB}" type="pres">
      <dgm:prSet presAssocID="{F8461459-1D80-48D7-8B38-9608626BF550}" presName="accent_3" presStyleCnt="0"/>
      <dgm:spPr/>
    </dgm:pt>
    <dgm:pt modelId="{F9C2CFB2-DD14-4C1E-91CE-CBE136D92332}" type="pres">
      <dgm:prSet presAssocID="{F8461459-1D80-48D7-8B38-9608626BF550}" presName="accentRepeatNode" presStyleLbl="solidFgAcc1" presStyleIdx="2" presStyleCnt="4"/>
      <dgm:spPr/>
    </dgm:pt>
    <dgm:pt modelId="{45072D36-8010-4812-AEA2-EDC020799902}" type="pres">
      <dgm:prSet presAssocID="{7589FB3E-0B62-471F-A2D4-097A1134CB0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4E8C14-8F1D-4809-97BD-6D218CB1157E}" type="pres">
      <dgm:prSet presAssocID="{7589FB3E-0B62-471F-A2D4-097A1134CB04}" presName="accent_4" presStyleCnt="0"/>
      <dgm:spPr/>
    </dgm:pt>
    <dgm:pt modelId="{8D948A06-658C-4596-81B2-B5433F9DE009}" type="pres">
      <dgm:prSet presAssocID="{7589FB3E-0B62-471F-A2D4-097A1134CB04}" presName="accentRepeatNode" presStyleLbl="solidFgAcc1" presStyleIdx="3" presStyleCnt="4"/>
      <dgm:spPr/>
    </dgm:pt>
  </dgm:ptLst>
  <dgm:cxnLst>
    <dgm:cxn modelId="{E4F73EC0-7AFE-43FF-BC51-2444654B0CEF}" type="presOf" srcId="{F8461459-1D80-48D7-8B38-9608626BF550}" destId="{64713817-E8F0-4A8E-A818-D8411EDD7872}" srcOrd="0" destOrd="0" presId="urn:microsoft.com/office/officeart/2008/layout/VerticalCurvedList"/>
    <dgm:cxn modelId="{43B8680E-804B-4F98-9D55-B42E52A55159}" srcId="{16CC36CD-3B67-4F10-9D90-1CFD057296C1}" destId="{F8461459-1D80-48D7-8B38-9608626BF550}" srcOrd="2" destOrd="0" parTransId="{71D356E1-8D65-4C66-B68A-D19892DF4AA4}" sibTransId="{B8DA1388-06D8-427D-8298-6C0E0963001E}"/>
    <dgm:cxn modelId="{8E80B058-ACD1-4052-89A4-C0FC22C98C40}" srcId="{16CC36CD-3B67-4F10-9D90-1CFD057296C1}" destId="{4A7235E7-14A9-4FE5-928E-806BBCC59173}" srcOrd="0" destOrd="0" parTransId="{BE5C0B34-9604-4CA0-86C5-5F566244F81C}" sibTransId="{A8054A7B-C9E4-4C91-9EA4-5EABBD5E8F8F}"/>
    <dgm:cxn modelId="{F66CC48B-C739-4F7A-A2F7-1AB1A6B6D0A5}" type="presOf" srcId="{A8054A7B-C9E4-4C91-9EA4-5EABBD5E8F8F}" destId="{4B92E661-CB41-4DA6-B259-6C54D34F0A99}" srcOrd="0" destOrd="0" presId="urn:microsoft.com/office/officeart/2008/layout/VerticalCurvedList"/>
    <dgm:cxn modelId="{AA69252C-3949-4A72-9029-CC2C850CC3EE}" type="presOf" srcId="{7589FB3E-0B62-471F-A2D4-097A1134CB04}" destId="{45072D36-8010-4812-AEA2-EDC020799902}" srcOrd="0" destOrd="0" presId="urn:microsoft.com/office/officeart/2008/layout/VerticalCurvedList"/>
    <dgm:cxn modelId="{D5201050-BC64-412C-B514-54EA5BA1B095}" type="presOf" srcId="{16CC36CD-3B67-4F10-9D90-1CFD057296C1}" destId="{DDEE63B8-675C-45FE-9F5A-27FEEF15E131}" srcOrd="0" destOrd="0" presId="urn:microsoft.com/office/officeart/2008/layout/VerticalCurvedList"/>
    <dgm:cxn modelId="{27C1CDBC-2B56-4A4F-B2CA-04E47AE1482A}" type="presOf" srcId="{32DB1F63-9697-4E5D-BF4A-0EE3F2C6C5BD}" destId="{F119BD18-0744-422E-A363-3D9C8255A7FC}" srcOrd="0" destOrd="0" presId="urn:microsoft.com/office/officeart/2008/layout/VerticalCurvedList"/>
    <dgm:cxn modelId="{62FC8E31-C7BA-4167-97BE-B1AD084873DD}" srcId="{16CC36CD-3B67-4F10-9D90-1CFD057296C1}" destId="{7589FB3E-0B62-471F-A2D4-097A1134CB04}" srcOrd="3" destOrd="0" parTransId="{038369AB-699B-4491-BCF2-72FDFA212153}" sibTransId="{761C7511-4AD6-4090-8391-AEB1F44A5AF1}"/>
    <dgm:cxn modelId="{40E177BD-9327-4E90-B4F8-DBAEE041F69E}" srcId="{16CC36CD-3B67-4F10-9D90-1CFD057296C1}" destId="{32DB1F63-9697-4E5D-BF4A-0EE3F2C6C5BD}" srcOrd="1" destOrd="0" parTransId="{F69B53B0-A965-4E73-A0A3-C8BD528202D7}" sibTransId="{80584929-DADC-48A2-BE41-633E23B77882}"/>
    <dgm:cxn modelId="{16C0998D-374D-4495-944F-F9D96AFFD925}" type="presOf" srcId="{4A7235E7-14A9-4FE5-928E-806BBCC59173}" destId="{4520C5D1-3151-4FDF-B336-3C93FFD940EA}" srcOrd="0" destOrd="0" presId="urn:microsoft.com/office/officeart/2008/layout/VerticalCurvedList"/>
    <dgm:cxn modelId="{10EF548C-050C-4DB4-BF3C-809575D66587}" type="presParOf" srcId="{DDEE63B8-675C-45FE-9F5A-27FEEF15E131}" destId="{837330A2-5184-47A1-BE7A-8C3ADFDACBD6}" srcOrd="0" destOrd="0" presId="urn:microsoft.com/office/officeart/2008/layout/VerticalCurvedList"/>
    <dgm:cxn modelId="{C7C2BD52-E9C7-4F00-BAAB-D377CB7BE2FA}" type="presParOf" srcId="{837330A2-5184-47A1-BE7A-8C3ADFDACBD6}" destId="{51A37C05-D7C9-4804-9083-15B13E482B09}" srcOrd="0" destOrd="0" presId="urn:microsoft.com/office/officeart/2008/layout/VerticalCurvedList"/>
    <dgm:cxn modelId="{5E86658A-4FD9-44F6-ABC0-98D00FE7043D}" type="presParOf" srcId="{51A37C05-D7C9-4804-9083-15B13E482B09}" destId="{7BA483DE-0C8B-4BF9-A795-7E24E4EB3E1F}" srcOrd="0" destOrd="0" presId="urn:microsoft.com/office/officeart/2008/layout/VerticalCurvedList"/>
    <dgm:cxn modelId="{E7790425-31FD-41C1-A5AC-A92330955FDF}" type="presParOf" srcId="{51A37C05-D7C9-4804-9083-15B13E482B09}" destId="{4B92E661-CB41-4DA6-B259-6C54D34F0A99}" srcOrd="1" destOrd="0" presId="urn:microsoft.com/office/officeart/2008/layout/VerticalCurvedList"/>
    <dgm:cxn modelId="{9D8F8A55-AADE-4815-AB8B-0CD2F32092CB}" type="presParOf" srcId="{51A37C05-D7C9-4804-9083-15B13E482B09}" destId="{73E5E694-0230-4378-8160-2D76D353E55F}" srcOrd="2" destOrd="0" presId="urn:microsoft.com/office/officeart/2008/layout/VerticalCurvedList"/>
    <dgm:cxn modelId="{60600D37-E98E-4171-9BBD-D10A53314DCC}" type="presParOf" srcId="{51A37C05-D7C9-4804-9083-15B13E482B09}" destId="{41EEAAAE-2587-49AF-95DB-71E6908AE4CB}" srcOrd="3" destOrd="0" presId="urn:microsoft.com/office/officeart/2008/layout/VerticalCurvedList"/>
    <dgm:cxn modelId="{49241BCD-8315-4CEF-831B-CEBCC0EA8E73}" type="presParOf" srcId="{837330A2-5184-47A1-BE7A-8C3ADFDACBD6}" destId="{4520C5D1-3151-4FDF-B336-3C93FFD940EA}" srcOrd="1" destOrd="0" presId="urn:microsoft.com/office/officeart/2008/layout/VerticalCurvedList"/>
    <dgm:cxn modelId="{F8B4AAEA-9F5F-40A9-8826-937DB0431E68}" type="presParOf" srcId="{837330A2-5184-47A1-BE7A-8C3ADFDACBD6}" destId="{8C9D9D86-7752-45A8-BFD0-40190B5A62AD}" srcOrd="2" destOrd="0" presId="urn:microsoft.com/office/officeart/2008/layout/VerticalCurvedList"/>
    <dgm:cxn modelId="{7C4DA515-F277-42F6-8701-29586D4A5901}" type="presParOf" srcId="{8C9D9D86-7752-45A8-BFD0-40190B5A62AD}" destId="{0414B9C2-1DF8-4E44-AC41-2CEEC4174506}" srcOrd="0" destOrd="0" presId="urn:microsoft.com/office/officeart/2008/layout/VerticalCurvedList"/>
    <dgm:cxn modelId="{3C8431B9-4820-44A3-9D9D-4E123F2AE648}" type="presParOf" srcId="{837330A2-5184-47A1-BE7A-8C3ADFDACBD6}" destId="{F119BD18-0744-422E-A363-3D9C8255A7FC}" srcOrd="3" destOrd="0" presId="urn:microsoft.com/office/officeart/2008/layout/VerticalCurvedList"/>
    <dgm:cxn modelId="{CA968F05-3553-4807-9462-F3DB25CFAE06}" type="presParOf" srcId="{837330A2-5184-47A1-BE7A-8C3ADFDACBD6}" destId="{C2AAA07C-2D9D-4FDC-9E5F-C8C43107FE71}" srcOrd="4" destOrd="0" presId="urn:microsoft.com/office/officeart/2008/layout/VerticalCurvedList"/>
    <dgm:cxn modelId="{4A310DE5-CFBF-4AC0-A192-281065935169}" type="presParOf" srcId="{C2AAA07C-2D9D-4FDC-9E5F-C8C43107FE71}" destId="{0A11B165-D81A-41AD-8751-CB5B235801CF}" srcOrd="0" destOrd="0" presId="urn:microsoft.com/office/officeart/2008/layout/VerticalCurvedList"/>
    <dgm:cxn modelId="{D1ED63B2-F42B-4882-B096-E361DE253981}" type="presParOf" srcId="{837330A2-5184-47A1-BE7A-8C3ADFDACBD6}" destId="{64713817-E8F0-4A8E-A818-D8411EDD7872}" srcOrd="5" destOrd="0" presId="urn:microsoft.com/office/officeart/2008/layout/VerticalCurvedList"/>
    <dgm:cxn modelId="{5B5C889B-2C8A-4B11-B388-A0B4FD75FB4B}" type="presParOf" srcId="{837330A2-5184-47A1-BE7A-8C3ADFDACBD6}" destId="{F5A05F3C-8DC6-44D7-A58A-A2E1BD6EACBB}" srcOrd="6" destOrd="0" presId="urn:microsoft.com/office/officeart/2008/layout/VerticalCurvedList"/>
    <dgm:cxn modelId="{EDADCC6B-56E9-4F33-8C54-4C5E31FD42E0}" type="presParOf" srcId="{F5A05F3C-8DC6-44D7-A58A-A2E1BD6EACBB}" destId="{F9C2CFB2-DD14-4C1E-91CE-CBE136D92332}" srcOrd="0" destOrd="0" presId="urn:microsoft.com/office/officeart/2008/layout/VerticalCurvedList"/>
    <dgm:cxn modelId="{773A1673-12CB-4126-A031-FDE6BF95CB85}" type="presParOf" srcId="{837330A2-5184-47A1-BE7A-8C3ADFDACBD6}" destId="{45072D36-8010-4812-AEA2-EDC020799902}" srcOrd="7" destOrd="0" presId="urn:microsoft.com/office/officeart/2008/layout/VerticalCurvedList"/>
    <dgm:cxn modelId="{B6E66C3B-6E98-41CF-BE17-2C6A4DA29302}" type="presParOf" srcId="{837330A2-5184-47A1-BE7A-8C3ADFDACBD6}" destId="{414E8C14-8F1D-4809-97BD-6D218CB1157E}" srcOrd="8" destOrd="0" presId="urn:microsoft.com/office/officeart/2008/layout/VerticalCurvedList"/>
    <dgm:cxn modelId="{E72D77C4-9E11-4F29-8A12-DF7296C904F6}" type="presParOf" srcId="{414E8C14-8F1D-4809-97BD-6D218CB1157E}" destId="{8D948A06-658C-4596-81B2-B5433F9DE0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0DD122-A84D-4F9F-BDC2-27BEFE374932}" type="doc">
      <dgm:prSet loTypeId="urn:microsoft.com/office/officeart/2005/8/layout/radial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65F9864-144B-468C-8611-1758854C0C1B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Alumnos</a:t>
          </a:r>
          <a:endParaRPr lang="es-MX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8916A-E5ED-4216-866F-A24EFD22750E}" type="parTrans" cxnId="{4D8A1C27-ECFF-4761-87F9-7FBEBDECA8F4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3371D-2175-4903-803D-A85757D2407A}" type="sibTrans" cxnId="{4D8A1C27-ECFF-4761-87F9-7FBEBDECA8F4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9373F-B2AE-44A2-B208-3AC7D02D04FC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Docentes</a:t>
          </a:r>
          <a:endParaRPr lang="es-MX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0F312-1C0E-44B9-A918-D2322834F9DB}" type="parTrans" cxnId="{B8BB5C6E-92F5-46AA-99FF-84EFC46F4C47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F78E6-246D-4DE5-88E8-63E1097BEAD9}" type="sibTrans" cxnId="{B8BB5C6E-92F5-46AA-99FF-84EFC46F4C47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414AC-D99A-46A9-8A16-419512E15626}">
      <dgm:prSet phldrT="[Texto]" custT="1"/>
      <dgm:spPr/>
      <dgm:t>
        <a:bodyPr/>
        <a:lstStyle/>
        <a:p>
          <a:r>
            <a:rPr lang="es-E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Personal Administrativo (IES)</a:t>
          </a:r>
          <a:endParaRPr lang="es-MX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3FD9B-4907-45F7-A557-000D3966AA5D}" type="parTrans" cxnId="{E9ACCF63-926B-4C02-91C2-F13D5FCEA6AF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9A82F-D23C-4668-A6A0-AD5440087772}" type="sibTrans" cxnId="{E9ACCF63-926B-4C02-91C2-F13D5FCEA6AF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2390F-AF18-49BE-9D48-973171445E36}">
      <dgm:prSet phldrT="[Texto]" custT="1"/>
      <dgm:spPr/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Beneficiarios del programa</a:t>
          </a:r>
          <a:endParaRPr lang="es-MX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FAFC8-9B5D-4EAF-8CB5-87FBF2AE4375}" type="sibTrans" cxnId="{5361C1F1-DD39-4773-80E8-28D09866C609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29E63-0637-4F26-91C6-1AB83D9447B0}" type="parTrans" cxnId="{5361C1F1-DD39-4773-80E8-28D09866C609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2D31A-F9C0-423C-B9EB-E3D74AB4A612}" type="pres">
      <dgm:prSet presAssocID="{E30DD122-A84D-4F9F-BDC2-27BEFE3749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48202EC-4F2D-40EA-A9E7-72EA9D9330B2}" type="pres">
      <dgm:prSet presAssocID="{C3F2390F-AF18-49BE-9D48-973171445E36}" presName="centerShape" presStyleLbl="node0" presStyleIdx="0" presStyleCnt="1"/>
      <dgm:spPr/>
      <dgm:t>
        <a:bodyPr/>
        <a:lstStyle/>
        <a:p>
          <a:endParaRPr lang="es-MX"/>
        </a:p>
      </dgm:t>
    </dgm:pt>
    <dgm:pt modelId="{41FB4C57-A860-4041-BC58-09B1223FF7D9}" type="pres">
      <dgm:prSet presAssocID="{165F9864-144B-468C-8611-1758854C0C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A1A49C-8D96-47F5-895A-A600CA7E75E1}" type="pres">
      <dgm:prSet presAssocID="{165F9864-144B-468C-8611-1758854C0C1B}" presName="dummy" presStyleCnt="0"/>
      <dgm:spPr/>
    </dgm:pt>
    <dgm:pt modelId="{30CDC03B-E1A9-48F5-A4A9-7F06F6527A5A}" type="pres">
      <dgm:prSet presAssocID="{8513371D-2175-4903-803D-A85757D2407A}" presName="sibTrans" presStyleLbl="sibTrans2D1" presStyleIdx="0" presStyleCnt="3"/>
      <dgm:spPr/>
      <dgm:t>
        <a:bodyPr/>
        <a:lstStyle/>
        <a:p>
          <a:endParaRPr lang="es-MX"/>
        </a:p>
      </dgm:t>
    </dgm:pt>
    <dgm:pt modelId="{55AF821C-8252-48AE-A2EF-65A6B1AEE241}" type="pres">
      <dgm:prSet presAssocID="{6CC9373F-B2AE-44A2-B208-3AC7D02D04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9DB15F-DF77-405E-82A3-D56DB8A27438}" type="pres">
      <dgm:prSet presAssocID="{6CC9373F-B2AE-44A2-B208-3AC7D02D04FC}" presName="dummy" presStyleCnt="0"/>
      <dgm:spPr/>
    </dgm:pt>
    <dgm:pt modelId="{C90C494D-2998-4A60-955C-D7AE101F7050}" type="pres">
      <dgm:prSet presAssocID="{A37F78E6-246D-4DE5-88E8-63E1097BEAD9}" presName="sibTrans" presStyleLbl="sibTrans2D1" presStyleIdx="1" presStyleCnt="3"/>
      <dgm:spPr/>
      <dgm:t>
        <a:bodyPr/>
        <a:lstStyle/>
        <a:p>
          <a:endParaRPr lang="es-MX"/>
        </a:p>
      </dgm:t>
    </dgm:pt>
    <dgm:pt modelId="{94610B3C-4552-4DC2-9D06-54CBAC6F1BBE}" type="pres">
      <dgm:prSet presAssocID="{F07414AC-D99A-46A9-8A16-419512E156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F7E03F-E4CB-44DB-BEE3-F8ACB890A268}" type="pres">
      <dgm:prSet presAssocID="{F07414AC-D99A-46A9-8A16-419512E15626}" presName="dummy" presStyleCnt="0"/>
      <dgm:spPr/>
    </dgm:pt>
    <dgm:pt modelId="{0AA79056-627D-46C8-B6E3-3C584BC5607C}" type="pres">
      <dgm:prSet presAssocID="{1359A82F-D23C-4668-A6A0-AD5440087772}" presName="sibTrans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72A2F542-84A2-4FA1-AFB3-FC1C2617C2B8}" type="presOf" srcId="{8513371D-2175-4903-803D-A85757D2407A}" destId="{30CDC03B-E1A9-48F5-A4A9-7F06F6527A5A}" srcOrd="0" destOrd="0" presId="urn:microsoft.com/office/officeart/2005/8/layout/radial6"/>
    <dgm:cxn modelId="{4D8A1C27-ECFF-4761-87F9-7FBEBDECA8F4}" srcId="{C3F2390F-AF18-49BE-9D48-973171445E36}" destId="{165F9864-144B-468C-8611-1758854C0C1B}" srcOrd="0" destOrd="0" parTransId="{AD58916A-E5ED-4216-866F-A24EFD22750E}" sibTransId="{8513371D-2175-4903-803D-A85757D2407A}"/>
    <dgm:cxn modelId="{BC5583E5-4CBB-4BD4-AD8A-C99164205470}" type="presOf" srcId="{165F9864-144B-468C-8611-1758854C0C1B}" destId="{41FB4C57-A860-4041-BC58-09B1223FF7D9}" srcOrd="0" destOrd="0" presId="urn:microsoft.com/office/officeart/2005/8/layout/radial6"/>
    <dgm:cxn modelId="{472FBE50-2BAD-47F6-B811-F5783DD626F0}" type="presOf" srcId="{1359A82F-D23C-4668-A6A0-AD5440087772}" destId="{0AA79056-627D-46C8-B6E3-3C584BC5607C}" srcOrd="0" destOrd="0" presId="urn:microsoft.com/office/officeart/2005/8/layout/radial6"/>
    <dgm:cxn modelId="{5361C1F1-DD39-4773-80E8-28D09866C609}" srcId="{E30DD122-A84D-4F9F-BDC2-27BEFE374932}" destId="{C3F2390F-AF18-49BE-9D48-973171445E36}" srcOrd="0" destOrd="0" parTransId="{78229E63-0637-4F26-91C6-1AB83D9447B0}" sibTransId="{00FFAFC8-9B5D-4EAF-8CB5-87FBF2AE4375}"/>
    <dgm:cxn modelId="{E9ACCF63-926B-4C02-91C2-F13D5FCEA6AF}" srcId="{C3F2390F-AF18-49BE-9D48-973171445E36}" destId="{F07414AC-D99A-46A9-8A16-419512E15626}" srcOrd="2" destOrd="0" parTransId="{9A53FD9B-4907-45F7-A557-000D3966AA5D}" sibTransId="{1359A82F-D23C-4668-A6A0-AD5440087772}"/>
    <dgm:cxn modelId="{B8BB5C6E-92F5-46AA-99FF-84EFC46F4C47}" srcId="{C3F2390F-AF18-49BE-9D48-973171445E36}" destId="{6CC9373F-B2AE-44A2-B208-3AC7D02D04FC}" srcOrd="1" destOrd="0" parTransId="{1F80F312-1C0E-44B9-A918-D2322834F9DB}" sibTransId="{A37F78E6-246D-4DE5-88E8-63E1097BEAD9}"/>
    <dgm:cxn modelId="{708D99E3-8E0D-4B04-A1EA-88B4B1989E32}" type="presOf" srcId="{C3F2390F-AF18-49BE-9D48-973171445E36}" destId="{048202EC-4F2D-40EA-A9E7-72EA9D9330B2}" srcOrd="0" destOrd="0" presId="urn:microsoft.com/office/officeart/2005/8/layout/radial6"/>
    <dgm:cxn modelId="{52914FD3-A90A-4BCC-BA85-6DCEFD264B69}" type="presOf" srcId="{A37F78E6-246D-4DE5-88E8-63E1097BEAD9}" destId="{C90C494D-2998-4A60-955C-D7AE101F7050}" srcOrd="0" destOrd="0" presId="urn:microsoft.com/office/officeart/2005/8/layout/radial6"/>
    <dgm:cxn modelId="{94D22BEB-908D-4256-8189-033308CA4E56}" type="presOf" srcId="{E30DD122-A84D-4F9F-BDC2-27BEFE374932}" destId="{0712D31A-F9C0-423C-B9EB-E3D74AB4A612}" srcOrd="0" destOrd="0" presId="urn:microsoft.com/office/officeart/2005/8/layout/radial6"/>
    <dgm:cxn modelId="{D38E9851-8091-4CFE-A7EB-63F785553767}" type="presOf" srcId="{F07414AC-D99A-46A9-8A16-419512E15626}" destId="{94610B3C-4552-4DC2-9D06-54CBAC6F1BBE}" srcOrd="0" destOrd="0" presId="urn:microsoft.com/office/officeart/2005/8/layout/radial6"/>
    <dgm:cxn modelId="{52DA485D-C3E0-4F83-9367-85A1A54F2D5C}" type="presOf" srcId="{6CC9373F-B2AE-44A2-B208-3AC7D02D04FC}" destId="{55AF821C-8252-48AE-A2EF-65A6B1AEE241}" srcOrd="0" destOrd="0" presId="urn:microsoft.com/office/officeart/2005/8/layout/radial6"/>
    <dgm:cxn modelId="{B7B09E6F-1552-40FD-AAE1-98F5BDF35672}" type="presParOf" srcId="{0712D31A-F9C0-423C-B9EB-E3D74AB4A612}" destId="{048202EC-4F2D-40EA-A9E7-72EA9D9330B2}" srcOrd="0" destOrd="0" presId="urn:microsoft.com/office/officeart/2005/8/layout/radial6"/>
    <dgm:cxn modelId="{71D71E4A-DAA2-482D-ADA4-62FEFFA172D9}" type="presParOf" srcId="{0712D31A-F9C0-423C-B9EB-E3D74AB4A612}" destId="{41FB4C57-A860-4041-BC58-09B1223FF7D9}" srcOrd="1" destOrd="0" presId="urn:microsoft.com/office/officeart/2005/8/layout/radial6"/>
    <dgm:cxn modelId="{399A1EC1-3F0F-4414-9127-C656F85B19C3}" type="presParOf" srcId="{0712D31A-F9C0-423C-B9EB-E3D74AB4A612}" destId="{B8A1A49C-8D96-47F5-895A-A600CA7E75E1}" srcOrd="2" destOrd="0" presId="urn:microsoft.com/office/officeart/2005/8/layout/radial6"/>
    <dgm:cxn modelId="{9952B44A-C8C4-4EE5-A942-96A33C4E5035}" type="presParOf" srcId="{0712D31A-F9C0-423C-B9EB-E3D74AB4A612}" destId="{30CDC03B-E1A9-48F5-A4A9-7F06F6527A5A}" srcOrd="3" destOrd="0" presId="urn:microsoft.com/office/officeart/2005/8/layout/radial6"/>
    <dgm:cxn modelId="{C2053F40-48D7-47A0-90A6-4C4F79EBA197}" type="presParOf" srcId="{0712D31A-F9C0-423C-B9EB-E3D74AB4A612}" destId="{55AF821C-8252-48AE-A2EF-65A6B1AEE241}" srcOrd="4" destOrd="0" presId="urn:microsoft.com/office/officeart/2005/8/layout/radial6"/>
    <dgm:cxn modelId="{8D14240C-960A-47EB-AF81-DD6CAA715C7C}" type="presParOf" srcId="{0712D31A-F9C0-423C-B9EB-E3D74AB4A612}" destId="{729DB15F-DF77-405E-82A3-D56DB8A27438}" srcOrd="5" destOrd="0" presId="urn:microsoft.com/office/officeart/2005/8/layout/radial6"/>
    <dgm:cxn modelId="{CA076185-0B35-4C37-BBBC-05778FF19A8F}" type="presParOf" srcId="{0712D31A-F9C0-423C-B9EB-E3D74AB4A612}" destId="{C90C494D-2998-4A60-955C-D7AE101F7050}" srcOrd="6" destOrd="0" presId="urn:microsoft.com/office/officeart/2005/8/layout/radial6"/>
    <dgm:cxn modelId="{719F6BD5-71FD-4672-BD09-0DCA59500CC1}" type="presParOf" srcId="{0712D31A-F9C0-423C-B9EB-E3D74AB4A612}" destId="{94610B3C-4552-4DC2-9D06-54CBAC6F1BBE}" srcOrd="7" destOrd="0" presId="urn:microsoft.com/office/officeart/2005/8/layout/radial6"/>
    <dgm:cxn modelId="{6C912879-8CC9-4F3B-BCD9-0D3F8ED9BA45}" type="presParOf" srcId="{0712D31A-F9C0-423C-B9EB-E3D74AB4A612}" destId="{94F7E03F-E4CB-44DB-BEE3-F8ACB890A268}" srcOrd="8" destOrd="0" presId="urn:microsoft.com/office/officeart/2005/8/layout/radial6"/>
    <dgm:cxn modelId="{9A99132C-4135-490B-B7BA-D95844EF9384}" type="presParOf" srcId="{0712D31A-F9C0-423C-B9EB-E3D74AB4A612}" destId="{0AA79056-627D-46C8-B6E3-3C584BC5607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648A4-D3B6-4184-8DA7-9EAEF6C32179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24808BCC-C217-48E5-AD98-D3A9A28032FD}">
      <dgm:prSet phldrT="[Texto]" custT="1"/>
      <dgm:spPr/>
      <dgm:t>
        <a:bodyPr/>
        <a:lstStyle/>
        <a:p>
          <a:r>
            <a:rPr lang="es-MX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Documentos normativos </a:t>
          </a:r>
          <a:endParaRPr lang="es-MX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85A1B-2D9E-4610-8823-993145ACEC9D}" type="parTrans" cxnId="{04710252-A793-4D60-868E-2D91D560D992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13AEB-DEFB-4787-880B-25FA94EBA87B}" type="sibTrans" cxnId="{04710252-A793-4D60-868E-2D91D560D992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A5547-3B3A-4DAA-9C9C-2E38C16FD100}">
      <dgm:prSet phldrT="[Texto]" custT="1"/>
      <dgm:spPr/>
      <dgm:t>
        <a:bodyPr/>
        <a:lstStyle/>
        <a:p>
          <a:r>
            <a: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Ley General de Desarrollo Social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E760E-58F3-47AF-80B6-C6696B7DA779}" type="parTrans" cxnId="{5D3E79D9-753E-429A-9EAC-29CDD9460263}">
      <dgm:prSet custT="1"/>
      <dgm:spPr/>
      <dgm:t>
        <a:bodyPr/>
        <a:lstStyle/>
        <a:p>
          <a:endParaRPr lang="es-MX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0BBE2-F573-45FD-AEAA-9F9A5D86250A}" type="sibTrans" cxnId="{5D3E79D9-753E-429A-9EAC-29CDD9460263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25229-73A2-41AD-8634-2CC704056746}">
      <dgm:prSet phldrT="[Texto]" custT="1"/>
      <dgm:spPr/>
      <dgm:t>
        <a:bodyPr/>
        <a:lstStyle/>
        <a:p>
          <a:r>
            <a: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Reglamento de la Ley General de Desarrollo Social.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36217-DA5B-40B9-8A40-E579B16FD9FF}" type="parTrans" cxnId="{F21C6601-E640-4AB9-A366-432C119BC508}">
      <dgm:prSet custT="1"/>
      <dgm:spPr/>
      <dgm:t>
        <a:bodyPr/>
        <a:lstStyle/>
        <a:p>
          <a:endParaRPr lang="es-MX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74732-FE12-4983-8C05-7B9FE3E89B59}" type="sibTrans" cxnId="{F21C6601-E640-4AB9-A366-432C119BC508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FDA91-21EA-474D-BF91-4D0DFF5EB0DE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Lineamientos para la promoción y operación de la Contraloría Social en los programas federales de desarrollo social.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7A58B-ABB7-4663-874A-AB74F6F6EF98}" type="parTrans" cxnId="{2D0B7388-484E-4E55-9795-49A54463D1EE}">
      <dgm:prSet custT="1"/>
      <dgm:spPr/>
      <dgm:t>
        <a:bodyPr/>
        <a:lstStyle/>
        <a:p>
          <a:endParaRPr lang="es-MX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D43BD-A4A3-4549-BDA3-858F677C0F6C}" type="sibTrans" cxnId="{2D0B7388-484E-4E55-9795-49A54463D1EE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540D3-6B34-4305-9FE0-981BB9578FC4}">
      <dgm:prSet phldrT="[Texto]" custT="1"/>
      <dgm:spPr/>
      <dgm:t>
        <a:bodyPr/>
        <a:lstStyle/>
        <a:p>
          <a:r>
            <a:rPr lang="es-E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Reglas de Operación del Programa Fortalecimiento de la Calidad Educativa para el ejercicio fiscal 2019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40657-6047-494D-91C0-BF26E964FC11}" type="parTrans" cxnId="{652F8887-2E12-4082-A2FB-65FA2CB242C4}">
      <dgm:prSet/>
      <dgm:spPr/>
      <dgm:t>
        <a:bodyPr/>
        <a:lstStyle/>
        <a:p>
          <a:endParaRPr lang="es-MX"/>
        </a:p>
      </dgm:t>
    </dgm:pt>
    <dgm:pt modelId="{175807EC-8880-4553-B322-DB98EF05B71F}" type="sibTrans" cxnId="{652F8887-2E12-4082-A2FB-65FA2CB242C4}">
      <dgm:prSet/>
      <dgm:spPr/>
      <dgm:t>
        <a:bodyPr/>
        <a:lstStyle/>
        <a:p>
          <a:endParaRPr lang="es-MX"/>
        </a:p>
      </dgm:t>
    </dgm:pt>
    <dgm:pt modelId="{EA385EB3-8D95-4648-B0EB-E989CC7E51EF}" type="pres">
      <dgm:prSet presAssocID="{884648A4-D3B6-4184-8DA7-9EAEF6C321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DFDD4EF-5D05-4073-BDC1-17CDE2F06823}" type="pres">
      <dgm:prSet presAssocID="{24808BCC-C217-48E5-AD98-D3A9A28032FD}" presName="root1" presStyleCnt="0"/>
      <dgm:spPr/>
    </dgm:pt>
    <dgm:pt modelId="{6AC8EB42-A310-470F-8273-BB88B0339EBA}" type="pres">
      <dgm:prSet presAssocID="{24808BCC-C217-48E5-AD98-D3A9A28032FD}" presName="LevelOneTextNode" presStyleLbl="node0" presStyleIdx="0" presStyleCnt="1" custScaleX="1423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6079009-0692-4E5B-95C6-CBC74D81F97F}" type="pres">
      <dgm:prSet presAssocID="{24808BCC-C217-48E5-AD98-D3A9A28032FD}" presName="level2hierChild" presStyleCnt="0"/>
      <dgm:spPr/>
    </dgm:pt>
    <dgm:pt modelId="{7F48D559-D575-4D08-AD1B-C99FB1F5AD59}" type="pres">
      <dgm:prSet presAssocID="{5A5E760E-58F3-47AF-80B6-C6696B7DA779}" presName="conn2-1" presStyleLbl="parChTrans1D2" presStyleIdx="0" presStyleCnt="4"/>
      <dgm:spPr/>
      <dgm:t>
        <a:bodyPr/>
        <a:lstStyle/>
        <a:p>
          <a:endParaRPr lang="es-MX"/>
        </a:p>
      </dgm:t>
    </dgm:pt>
    <dgm:pt modelId="{3C5DE60C-01CF-4A85-8BC3-C7792D287804}" type="pres">
      <dgm:prSet presAssocID="{5A5E760E-58F3-47AF-80B6-C6696B7DA779}" presName="connTx" presStyleLbl="parChTrans1D2" presStyleIdx="0" presStyleCnt="4"/>
      <dgm:spPr/>
      <dgm:t>
        <a:bodyPr/>
        <a:lstStyle/>
        <a:p>
          <a:endParaRPr lang="es-MX"/>
        </a:p>
      </dgm:t>
    </dgm:pt>
    <dgm:pt modelId="{43085988-AEBC-4775-946A-94D729ED0720}" type="pres">
      <dgm:prSet presAssocID="{B36A5547-3B3A-4DAA-9C9C-2E38C16FD100}" presName="root2" presStyleCnt="0"/>
      <dgm:spPr/>
    </dgm:pt>
    <dgm:pt modelId="{178FC070-5260-4436-B912-EA179B957184}" type="pres">
      <dgm:prSet presAssocID="{B36A5547-3B3A-4DAA-9C9C-2E38C16FD100}" presName="LevelTwoTextNode" presStyleLbl="node2" presStyleIdx="0" presStyleCnt="4" custScaleX="239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FBE608-5417-4AF5-AF63-07DE35704473}" type="pres">
      <dgm:prSet presAssocID="{B36A5547-3B3A-4DAA-9C9C-2E38C16FD100}" presName="level3hierChild" presStyleCnt="0"/>
      <dgm:spPr/>
    </dgm:pt>
    <dgm:pt modelId="{9342260E-244C-4501-9BF7-3F8AFDBE1204}" type="pres">
      <dgm:prSet presAssocID="{8B536217-DA5B-40B9-8A40-E579B16FD9FF}" presName="conn2-1" presStyleLbl="parChTrans1D2" presStyleIdx="1" presStyleCnt="4"/>
      <dgm:spPr/>
      <dgm:t>
        <a:bodyPr/>
        <a:lstStyle/>
        <a:p>
          <a:endParaRPr lang="es-MX"/>
        </a:p>
      </dgm:t>
    </dgm:pt>
    <dgm:pt modelId="{A0B63F0B-28E7-45CC-8ABE-B9F30909F7EF}" type="pres">
      <dgm:prSet presAssocID="{8B536217-DA5B-40B9-8A40-E579B16FD9FF}" presName="connTx" presStyleLbl="parChTrans1D2" presStyleIdx="1" presStyleCnt="4"/>
      <dgm:spPr/>
      <dgm:t>
        <a:bodyPr/>
        <a:lstStyle/>
        <a:p>
          <a:endParaRPr lang="es-MX"/>
        </a:p>
      </dgm:t>
    </dgm:pt>
    <dgm:pt modelId="{C578DE96-BA58-415E-B512-1305A519CA06}" type="pres">
      <dgm:prSet presAssocID="{60125229-73A2-41AD-8634-2CC704056746}" presName="root2" presStyleCnt="0"/>
      <dgm:spPr/>
    </dgm:pt>
    <dgm:pt modelId="{C8079377-7733-44F2-B7AE-468E0C367BD3}" type="pres">
      <dgm:prSet presAssocID="{60125229-73A2-41AD-8634-2CC704056746}" presName="LevelTwoTextNode" presStyleLbl="node2" presStyleIdx="1" presStyleCnt="4" custScaleX="2386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1E13F1D-9A0D-43F0-88C7-910266D1FD96}" type="pres">
      <dgm:prSet presAssocID="{60125229-73A2-41AD-8634-2CC704056746}" presName="level3hierChild" presStyleCnt="0"/>
      <dgm:spPr/>
    </dgm:pt>
    <dgm:pt modelId="{448788DA-9DD3-4087-B4FC-CAA7DFCEBF5C}" type="pres">
      <dgm:prSet presAssocID="{8C17A58B-ABB7-4663-874A-AB74F6F6EF98}" presName="conn2-1" presStyleLbl="parChTrans1D2" presStyleIdx="2" presStyleCnt="4"/>
      <dgm:spPr/>
      <dgm:t>
        <a:bodyPr/>
        <a:lstStyle/>
        <a:p>
          <a:endParaRPr lang="es-MX"/>
        </a:p>
      </dgm:t>
    </dgm:pt>
    <dgm:pt modelId="{809D02EF-74F8-496E-9CDA-2E4F6A6BA7B9}" type="pres">
      <dgm:prSet presAssocID="{8C17A58B-ABB7-4663-874A-AB74F6F6EF98}" presName="connTx" presStyleLbl="parChTrans1D2" presStyleIdx="2" presStyleCnt="4"/>
      <dgm:spPr/>
      <dgm:t>
        <a:bodyPr/>
        <a:lstStyle/>
        <a:p>
          <a:endParaRPr lang="es-MX"/>
        </a:p>
      </dgm:t>
    </dgm:pt>
    <dgm:pt modelId="{A6B8774D-4F45-48A1-8B2E-454D39EBD88D}" type="pres">
      <dgm:prSet presAssocID="{B65FDA91-21EA-474D-BF91-4D0DFF5EB0DE}" presName="root2" presStyleCnt="0"/>
      <dgm:spPr/>
    </dgm:pt>
    <dgm:pt modelId="{1D5C1DAD-C9A0-4714-8A35-B7974D5A1436}" type="pres">
      <dgm:prSet presAssocID="{B65FDA91-21EA-474D-BF91-4D0DFF5EB0DE}" presName="LevelTwoTextNode" presStyleLbl="node2" presStyleIdx="2" presStyleCnt="4" custScaleX="2386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887DDE-50F3-4D38-88E7-E26CE7C41D94}" type="pres">
      <dgm:prSet presAssocID="{B65FDA91-21EA-474D-BF91-4D0DFF5EB0DE}" presName="level3hierChild" presStyleCnt="0"/>
      <dgm:spPr/>
    </dgm:pt>
    <dgm:pt modelId="{3015F8B3-8C1E-48BF-8370-7101FE864BE4}" type="pres">
      <dgm:prSet presAssocID="{F7440657-6047-494D-91C0-BF26E964FC11}" presName="conn2-1" presStyleLbl="parChTrans1D2" presStyleIdx="3" presStyleCnt="4"/>
      <dgm:spPr/>
      <dgm:t>
        <a:bodyPr/>
        <a:lstStyle/>
        <a:p>
          <a:endParaRPr lang="es-MX"/>
        </a:p>
      </dgm:t>
    </dgm:pt>
    <dgm:pt modelId="{7BD76C3F-1642-4BA7-857C-6A386872C549}" type="pres">
      <dgm:prSet presAssocID="{F7440657-6047-494D-91C0-BF26E964FC11}" presName="connTx" presStyleLbl="parChTrans1D2" presStyleIdx="3" presStyleCnt="4"/>
      <dgm:spPr/>
      <dgm:t>
        <a:bodyPr/>
        <a:lstStyle/>
        <a:p>
          <a:endParaRPr lang="es-MX"/>
        </a:p>
      </dgm:t>
    </dgm:pt>
    <dgm:pt modelId="{FE138818-D47F-4EE0-9F24-229EF37E751B}" type="pres">
      <dgm:prSet presAssocID="{F81540D3-6B34-4305-9FE0-981BB9578FC4}" presName="root2" presStyleCnt="0"/>
      <dgm:spPr/>
    </dgm:pt>
    <dgm:pt modelId="{73731FE3-9503-42B4-99C2-837A61C8D07D}" type="pres">
      <dgm:prSet presAssocID="{F81540D3-6B34-4305-9FE0-981BB9578FC4}" presName="LevelTwoTextNode" presStyleLbl="node2" presStyleIdx="3" presStyleCnt="4" custScaleX="2386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FF03E2-39FC-427B-9060-BB951FF8AF53}" type="pres">
      <dgm:prSet presAssocID="{F81540D3-6B34-4305-9FE0-981BB9578FC4}" presName="level3hierChild" presStyleCnt="0"/>
      <dgm:spPr/>
    </dgm:pt>
  </dgm:ptLst>
  <dgm:cxnLst>
    <dgm:cxn modelId="{4C5EF0BD-18AF-4A2B-A2B8-95B016B51A9B}" type="presOf" srcId="{8C17A58B-ABB7-4663-874A-AB74F6F6EF98}" destId="{809D02EF-74F8-496E-9CDA-2E4F6A6BA7B9}" srcOrd="1" destOrd="0" presId="urn:microsoft.com/office/officeart/2005/8/layout/hierarchy2"/>
    <dgm:cxn modelId="{3EA1AEE7-A070-4DBD-94D5-565290D41CD1}" type="presOf" srcId="{5A5E760E-58F3-47AF-80B6-C6696B7DA779}" destId="{7F48D559-D575-4D08-AD1B-C99FB1F5AD59}" srcOrd="0" destOrd="0" presId="urn:microsoft.com/office/officeart/2005/8/layout/hierarchy2"/>
    <dgm:cxn modelId="{D4272A88-54DB-464F-BB61-5C38B058BEB2}" type="presOf" srcId="{B36A5547-3B3A-4DAA-9C9C-2E38C16FD100}" destId="{178FC070-5260-4436-B912-EA179B957184}" srcOrd="0" destOrd="0" presId="urn:microsoft.com/office/officeart/2005/8/layout/hierarchy2"/>
    <dgm:cxn modelId="{33D409DD-0D2B-4FAE-B632-B92482DE7738}" type="presOf" srcId="{8B536217-DA5B-40B9-8A40-E579B16FD9FF}" destId="{9342260E-244C-4501-9BF7-3F8AFDBE1204}" srcOrd="0" destOrd="0" presId="urn:microsoft.com/office/officeart/2005/8/layout/hierarchy2"/>
    <dgm:cxn modelId="{E4BB8BD0-4D98-4ACF-BA28-F16810B2688B}" type="presOf" srcId="{24808BCC-C217-48E5-AD98-D3A9A28032FD}" destId="{6AC8EB42-A310-470F-8273-BB88B0339EBA}" srcOrd="0" destOrd="0" presId="urn:microsoft.com/office/officeart/2005/8/layout/hierarchy2"/>
    <dgm:cxn modelId="{1366D5F6-C288-41EA-A76C-6A0265FA8D1E}" type="presOf" srcId="{884648A4-D3B6-4184-8DA7-9EAEF6C32179}" destId="{EA385EB3-8D95-4648-B0EB-E989CC7E51EF}" srcOrd="0" destOrd="0" presId="urn:microsoft.com/office/officeart/2005/8/layout/hierarchy2"/>
    <dgm:cxn modelId="{27D37F2D-EC96-493E-A1ED-C0AC2D1C79BD}" type="presOf" srcId="{60125229-73A2-41AD-8634-2CC704056746}" destId="{C8079377-7733-44F2-B7AE-468E0C367BD3}" srcOrd="0" destOrd="0" presId="urn:microsoft.com/office/officeart/2005/8/layout/hierarchy2"/>
    <dgm:cxn modelId="{671CAF49-7827-42F6-B949-8960E19B5BED}" type="presOf" srcId="{F81540D3-6B34-4305-9FE0-981BB9578FC4}" destId="{73731FE3-9503-42B4-99C2-837A61C8D07D}" srcOrd="0" destOrd="0" presId="urn:microsoft.com/office/officeart/2005/8/layout/hierarchy2"/>
    <dgm:cxn modelId="{04710252-A793-4D60-868E-2D91D560D992}" srcId="{884648A4-D3B6-4184-8DA7-9EAEF6C32179}" destId="{24808BCC-C217-48E5-AD98-D3A9A28032FD}" srcOrd="0" destOrd="0" parTransId="{3AC85A1B-2D9E-4610-8823-993145ACEC9D}" sibTransId="{BF313AEB-DEFB-4787-880B-25FA94EBA87B}"/>
    <dgm:cxn modelId="{B0EBC710-BC3F-4BB3-8CBF-35AA7BF72B66}" type="presOf" srcId="{8B536217-DA5B-40B9-8A40-E579B16FD9FF}" destId="{A0B63F0B-28E7-45CC-8ABE-B9F30909F7EF}" srcOrd="1" destOrd="0" presId="urn:microsoft.com/office/officeart/2005/8/layout/hierarchy2"/>
    <dgm:cxn modelId="{A30FA22B-E0C9-4AA4-87C2-35134026476F}" type="presOf" srcId="{F7440657-6047-494D-91C0-BF26E964FC11}" destId="{7BD76C3F-1642-4BA7-857C-6A386872C549}" srcOrd="1" destOrd="0" presId="urn:microsoft.com/office/officeart/2005/8/layout/hierarchy2"/>
    <dgm:cxn modelId="{949BA00E-E70D-485A-9FDE-F447C03F5F00}" type="presOf" srcId="{F7440657-6047-494D-91C0-BF26E964FC11}" destId="{3015F8B3-8C1E-48BF-8370-7101FE864BE4}" srcOrd="0" destOrd="0" presId="urn:microsoft.com/office/officeart/2005/8/layout/hierarchy2"/>
    <dgm:cxn modelId="{0292A2BD-5630-40BC-8140-8247E804E26C}" type="presOf" srcId="{5A5E760E-58F3-47AF-80B6-C6696B7DA779}" destId="{3C5DE60C-01CF-4A85-8BC3-C7792D287804}" srcOrd="1" destOrd="0" presId="urn:microsoft.com/office/officeart/2005/8/layout/hierarchy2"/>
    <dgm:cxn modelId="{EB0EADA0-9A34-41ED-BBD2-6AD765A35E38}" type="presOf" srcId="{B65FDA91-21EA-474D-BF91-4D0DFF5EB0DE}" destId="{1D5C1DAD-C9A0-4714-8A35-B7974D5A1436}" srcOrd="0" destOrd="0" presId="urn:microsoft.com/office/officeart/2005/8/layout/hierarchy2"/>
    <dgm:cxn modelId="{6026E920-D36F-4259-9ACC-E152BCD47493}" type="presOf" srcId="{8C17A58B-ABB7-4663-874A-AB74F6F6EF98}" destId="{448788DA-9DD3-4087-B4FC-CAA7DFCEBF5C}" srcOrd="0" destOrd="0" presId="urn:microsoft.com/office/officeart/2005/8/layout/hierarchy2"/>
    <dgm:cxn modelId="{F21C6601-E640-4AB9-A366-432C119BC508}" srcId="{24808BCC-C217-48E5-AD98-D3A9A28032FD}" destId="{60125229-73A2-41AD-8634-2CC704056746}" srcOrd="1" destOrd="0" parTransId="{8B536217-DA5B-40B9-8A40-E579B16FD9FF}" sibTransId="{C3D74732-FE12-4983-8C05-7B9FE3E89B59}"/>
    <dgm:cxn modelId="{652F8887-2E12-4082-A2FB-65FA2CB242C4}" srcId="{24808BCC-C217-48E5-AD98-D3A9A28032FD}" destId="{F81540D3-6B34-4305-9FE0-981BB9578FC4}" srcOrd="3" destOrd="0" parTransId="{F7440657-6047-494D-91C0-BF26E964FC11}" sibTransId="{175807EC-8880-4553-B322-DB98EF05B71F}"/>
    <dgm:cxn modelId="{2D0B7388-484E-4E55-9795-49A54463D1EE}" srcId="{24808BCC-C217-48E5-AD98-D3A9A28032FD}" destId="{B65FDA91-21EA-474D-BF91-4D0DFF5EB0DE}" srcOrd="2" destOrd="0" parTransId="{8C17A58B-ABB7-4663-874A-AB74F6F6EF98}" sibTransId="{D37D43BD-A4A3-4549-BDA3-858F677C0F6C}"/>
    <dgm:cxn modelId="{5D3E79D9-753E-429A-9EAC-29CDD9460263}" srcId="{24808BCC-C217-48E5-AD98-D3A9A28032FD}" destId="{B36A5547-3B3A-4DAA-9C9C-2E38C16FD100}" srcOrd="0" destOrd="0" parTransId="{5A5E760E-58F3-47AF-80B6-C6696B7DA779}" sibTransId="{3270BBE2-F573-45FD-AEAA-9F9A5D86250A}"/>
    <dgm:cxn modelId="{21E09622-B43A-4ED5-B120-824211CCF38E}" type="presParOf" srcId="{EA385EB3-8D95-4648-B0EB-E989CC7E51EF}" destId="{0DFDD4EF-5D05-4073-BDC1-17CDE2F06823}" srcOrd="0" destOrd="0" presId="urn:microsoft.com/office/officeart/2005/8/layout/hierarchy2"/>
    <dgm:cxn modelId="{6DE825A4-B5ED-4D7B-844C-A281D0741D6B}" type="presParOf" srcId="{0DFDD4EF-5D05-4073-BDC1-17CDE2F06823}" destId="{6AC8EB42-A310-470F-8273-BB88B0339EBA}" srcOrd="0" destOrd="0" presId="urn:microsoft.com/office/officeart/2005/8/layout/hierarchy2"/>
    <dgm:cxn modelId="{40C39D37-F3F4-4F38-A339-5988C014ECAC}" type="presParOf" srcId="{0DFDD4EF-5D05-4073-BDC1-17CDE2F06823}" destId="{66079009-0692-4E5B-95C6-CBC74D81F97F}" srcOrd="1" destOrd="0" presId="urn:microsoft.com/office/officeart/2005/8/layout/hierarchy2"/>
    <dgm:cxn modelId="{20C1BBC1-EB26-461E-AA92-FE6FE2A12747}" type="presParOf" srcId="{66079009-0692-4E5B-95C6-CBC74D81F97F}" destId="{7F48D559-D575-4D08-AD1B-C99FB1F5AD59}" srcOrd="0" destOrd="0" presId="urn:microsoft.com/office/officeart/2005/8/layout/hierarchy2"/>
    <dgm:cxn modelId="{CBE53DAE-8B02-4D1E-B2C8-1EBADE8BFE88}" type="presParOf" srcId="{7F48D559-D575-4D08-AD1B-C99FB1F5AD59}" destId="{3C5DE60C-01CF-4A85-8BC3-C7792D287804}" srcOrd="0" destOrd="0" presId="urn:microsoft.com/office/officeart/2005/8/layout/hierarchy2"/>
    <dgm:cxn modelId="{5E9FFB9D-64CE-415B-A461-165DC1FF88C9}" type="presParOf" srcId="{66079009-0692-4E5B-95C6-CBC74D81F97F}" destId="{43085988-AEBC-4775-946A-94D729ED0720}" srcOrd="1" destOrd="0" presId="urn:microsoft.com/office/officeart/2005/8/layout/hierarchy2"/>
    <dgm:cxn modelId="{3565D6C8-67E2-469C-A895-7A9EFB463334}" type="presParOf" srcId="{43085988-AEBC-4775-946A-94D729ED0720}" destId="{178FC070-5260-4436-B912-EA179B957184}" srcOrd="0" destOrd="0" presId="urn:microsoft.com/office/officeart/2005/8/layout/hierarchy2"/>
    <dgm:cxn modelId="{1C02E74F-8FA7-4987-849E-7DBBF5220311}" type="presParOf" srcId="{43085988-AEBC-4775-946A-94D729ED0720}" destId="{61FBE608-5417-4AF5-AF63-07DE35704473}" srcOrd="1" destOrd="0" presId="urn:microsoft.com/office/officeart/2005/8/layout/hierarchy2"/>
    <dgm:cxn modelId="{87C7B0B1-DDEB-474C-848F-3D1C1841D1D5}" type="presParOf" srcId="{66079009-0692-4E5B-95C6-CBC74D81F97F}" destId="{9342260E-244C-4501-9BF7-3F8AFDBE1204}" srcOrd="2" destOrd="0" presId="urn:microsoft.com/office/officeart/2005/8/layout/hierarchy2"/>
    <dgm:cxn modelId="{BBB0A31F-ABE1-45AD-B379-B8901B21FAC9}" type="presParOf" srcId="{9342260E-244C-4501-9BF7-3F8AFDBE1204}" destId="{A0B63F0B-28E7-45CC-8ABE-B9F30909F7EF}" srcOrd="0" destOrd="0" presId="urn:microsoft.com/office/officeart/2005/8/layout/hierarchy2"/>
    <dgm:cxn modelId="{CD1DBA96-1955-4777-A00C-26ACEB866E67}" type="presParOf" srcId="{66079009-0692-4E5B-95C6-CBC74D81F97F}" destId="{C578DE96-BA58-415E-B512-1305A519CA06}" srcOrd="3" destOrd="0" presId="urn:microsoft.com/office/officeart/2005/8/layout/hierarchy2"/>
    <dgm:cxn modelId="{38CB5685-556C-492E-9EB5-373A6B1ADDA7}" type="presParOf" srcId="{C578DE96-BA58-415E-B512-1305A519CA06}" destId="{C8079377-7733-44F2-B7AE-468E0C367BD3}" srcOrd="0" destOrd="0" presId="urn:microsoft.com/office/officeart/2005/8/layout/hierarchy2"/>
    <dgm:cxn modelId="{D81C9AE2-E3F8-4079-A096-2F2523673200}" type="presParOf" srcId="{C578DE96-BA58-415E-B512-1305A519CA06}" destId="{E1E13F1D-9A0D-43F0-88C7-910266D1FD96}" srcOrd="1" destOrd="0" presId="urn:microsoft.com/office/officeart/2005/8/layout/hierarchy2"/>
    <dgm:cxn modelId="{54726EA5-6285-44D8-ADC4-7D5E555D0391}" type="presParOf" srcId="{66079009-0692-4E5B-95C6-CBC74D81F97F}" destId="{448788DA-9DD3-4087-B4FC-CAA7DFCEBF5C}" srcOrd="4" destOrd="0" presId="urn:microsoft.com/office/officeart/2005/8/layout/hierarchy2"/>
    <dgm:cxn modelId="{73CB6560-120E-4B21-9543-4C11DF28AD95}" type="presParOf" srcId="{448788DA-9DD3-4087-B4FC-CAA7DFCEBF5C}" destId="{809D02EF-74F8-496E-9CDA-2E4F6A6BA7B9}" srcOrd="0" destOrd="0" presId="urn:microsoft.com/office/officeart/2005/8/layout/hierarchy2"/>
    <dgm:cxn modelId="{C72DF4BD-059E-4260-B1AC-F0866FF93DF5}" type="presParOf" srcId="{66079009-0692-4E5B-95C6-CBC74D81F97F}" destId="{A6B8774D-4F45-48A1-8B2E-454D39EBD88D}" srcOrd="5" destOrd="0" presId="urn:microsoft.com/office/officeart/2005/8/layout/hierarchy2"/>
    <dgm:cxn modelId="{9AF6F740-B1D5-40B2-911C-77D9C91ED7E0}" type="presParOf" srcId="{A6B8774D-4F45-48A1-8B2E-454D39EBD88D}" destId="{1D5C1DAD-C9A0-4714-8A35-B7974D5A1436}" srcOrd="0" destOrd="0" presId="urn:microsoft.com/office/officeart/2005/8/layout/hierarchy2"/>
    <dgm:cxn modelId="{32977398-00BD-439C-9009-7BD8577548A4}" type="presParOf" srcId="{A6B8774D-4F45-48A1-8B2E-454D39EBD88D}" destId="{35887DDE-50F3-4D38-88E7-E26CE7C41D94}" srcOrd="1" destOrd="0" presId="urn:microsoft.com/office/officeart/2005/8/layout/hierarchy2"/>
    <dgm:cxn modelId="{7CD82373-6765-4F7B-9F2D-CADB0E0FA19A}" type="presParOf" srcId="{66079009-0692-4E5B-95C6-CBC74D81F97F}" destId="{3015F8B3-8C1E-48BF-8370-7101FE864BE4}" srcOrd="6" destOrd="0" presId="urn:microsoft.com/office/officeart/2005/8/layout/hierarchy2"/>
    <dgm:cxn modelId="{05C9233F-EF8F-4C30-9968-15DA67BBDAD6}" type="presParOf" srcId="{3015F8B3-8C1E-48BF-8370-7101FE864BE4}" destId="{7BD76C3F-1642-4BA7-857C-6A386872C549}" srcOrd="0" destOrd="0" presId="urn:microsoft.com/office/officeart/2005/8/layout/hierarchy2"/>
    <dgm:cxn modelId="{7B5CB002-F92D-4D64-8991-765D3D4A47A8}" type="presParOf" srcId="{66079009-0692-4E5B-95C6-CBC74D81F97F}" destId="{FE138818-D47F-4EE0-9F24-229EF37E751B}" srcOrd="7" destOrd="0" presId="urn:microsoft.com/office/officeart/2005/8/layout/hierarchy2"/>
    <dgm:cxn modelId="{7B8BC683-9D9B-46DF-9DBA-4A23BC7DCAFD}" type="presParOf" srcId="{FE138818-D47F-4EE0-9F24-229EF37E751B}" destId="{73731FE3-9503-42B4-99C2-837A61C8D07D}" srcOrd="0" destOrd="0" presId="urn:microsoft.com/office/officeart/2005/8/layout/hierarchy2"/>
    <dgm:cxn modelId="{0C1560B2-4A48-4815-B7B3-4ACE04A1258E}" type="presParOf" srcId="{FE138818-D47F-4EE0-9F24-229EF37E751B}" destId="{94FF03E2-39FC-427B-9060-BB951FF8AF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0DBF33-E989-41A7-AFA3-3B996FAC2BB4}" type="datetime1">
              <a:rPr lang="es-ES" smtClean="0"/>
              <a:t>06/11/2020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94CC-0ACE-484E-AAA9-7E34123DAA4A}" type="datetime1">
              <a:rPr lang="es-ES" smtClean="0"/>
              <a:pPr/>
              <a:t>06/11/2020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3">
            <a:extLst>
              <a:ext uri="{FF2B5EF4-FFF2-40B4-BE49-F238E27FC236}">
                <a16:creationId xmlns=""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4">
            <a:extLst>
              <a:ext uri="{FF2B5EF4-FFF2-40B4-BE49-F238E27FC236}">
                <a16:creationId xmlns=""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=""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9" name="Marcador de contenido 3">
            <a:extLst>
              <a:ext uri="{FF2B5EF4-FFF2-40B4-BE49-F238E27FC236}">
                <a16:creationId xmlns=""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=""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es-ES" noProof="0" smtClean="0"/>
              <a:t>Haga clic para modificar el estilo de texto del patrón</a:t>
            </a:r>
          </a:p>
          <a:p>
            <a:pPr lvl="1" rtl="0">
              <a:lnSpc>
                <a:spcPct val="150000"/>
              </a:lnSpc>
            </a:pPr>
            <a:r>
              <a:rPr lang="es-ES" noProof="0" smtClean="0"/>
              <a:t>Segundo nivel</a:t>
            </a:r>
          </a:p>
          <a:p>
            <a:pPr lvl="2" rtl="0">
              <a:lnSpc>
                <a:spcPct val="150000"/>
              </a:lnSpc>
            </a:pPr>
            <a:r>
              <a:rPr lang="es-ES" noProof="0" smtClean="0"/>
              <a:t>Tercer nivel</a:t>
            </a:r>
          </a:p>
          <a:p>
            <a:pPr lvl="3" rtl="0">
              <a:lnSpc>
                <a:spcPct val="150000"/>
              </a:lnSpc>
            </a:pPr>
            <a:r>
              <a:rPr lang="es-ES" noProof="0" smtClean="0"/>
              <a:t>Cuarto nivel</a:t>
            </a:r>
          </a:p>
          <a:p>
            <a:pPr lvl="4" rtl="0">
              <a:lnSpc>
                <a:spcPct val="150000"/>
              </a:lnSpc>
            </a:pPr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9" name="Marcador de contenido 3">
            <a:extLst>
              <a:ext uri="{FF2B5EF4-FFF2-40B4-BE49-F238E27FC236}">
                <a16:creationId xmlns=""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es-ES" noProof="0" smtClean="0"/>
              <a:t>Haga clic para modificar el estilo de texto del patrón</a:t>
            </a:r>
          </a:p>
          <a:p>
            <a:pPr lvl="1" rtl="0">
              <a:lnSpc>
                <a:spcPct val="150000"/>
              </a:lnSpc>
            </a:pPr>
            <a:r>
              <a:rPr lang="es-ES" noProof="0" smtClean="0"/>
              <a:t>Segundo nivel</a:t>
            </a:r>
          </a:p>
          <a:p>
            <a:pPr lvl="2" rtl="0">
              <a:lnSpc>
                <a:spcPct val="150000"/>
              </a:lnSpc>
            </a:pPr>
            <a:r>
              <a:rPr lang="es-ES" noProof="0" smtClean="0"/>
              <a:t>Tercer nivel</a:t>
            </a:r>
          </a:p>
          <a:p>
            <a:pPr lvl="3" rtl="0">
              <a:lnSpc>
                <a:spcPct val="150000"/>
              </a:lnSpc>
            </a:pPr>
            <a:r>
              <a:rPr lang="es-ES" noProof="0" smtClean="0"/>
              <a:t>Cuarto nivel</a:t>
            </a:r>
          </a:p>
          <a:p>
            <a:pPr lvl="4" rtl="0">
              <a:lnSpc>
                <a:spcPct val="150000"/>
              </a:lnSpc>
            </a:pPr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3" name="Rectángulo 12" hidden="1">
            <a:extLst>
              <a:ext uri="{FF2B5EF4-FFF2-40B4-BE49-F238E27FC236}">
                <a16:creationId xmlns=""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/>
              <a:t>2</a:t>
            </a:r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es"/>
              <a:t>+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5">
            <a:extLst>
              <a:ext uri="{FF2B5EF4-FFF2-40B4-BE49-F238E27FC236}">
                <a16:creationId xmlns=""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es-ES" noProof="0" smtClean="0">
                <a:solidFill>
                  <a:srgbClr val="2F3342"/>
                </a:solidFill>
              </a:rPr>
              <a:pPr rtl="0"/>
              <a:t>‹Nº›</a:t>
            </a:fld>
            <a:endParaRPr lang="es-ES" noProof="0" dirty="0">
              <a:solidFill>
                <a:srgbClr val="2F3342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Rectángulo 10" descr="Bloque de énfasis cuadrado abierto">
            <a:extLst>
              <a:ext uri="{FF2B5EF4-FFF2-40B4-BE49-F238E27FC236}">
                <a16:creationId xmlns=""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=""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es-ES" noProof="0" smtClean="0">
                <a:solidFill>
                  <a:srgbClr val="2F3342"/>
                </a:solidFill>
              </a:rPr>
              <a:pPr rtl="0"/>
              <a:t>‹Nº›</a:t>
            </a:fld>
            <a:endParaRPr lang="es-ES" noProof="0" dirty="0">
              <a:solidFill>
                <a:srgbClr val="2F3342"/>
              </a:solidFill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=""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iviso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3">
            <a:extLst>
              <a:ext uri="{FF2B5EF4-FFF2-40B4-BE49-F238E27FC236}">
                <a16:creationId xmlns=""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2" name="Marcador de texto 2">
            <a:extLst>
              <a:ext uri="{FF2B5EF4-FFF2-40B4-BE49-F238E27FC236}">
                <a16:creationId xmlns=""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=""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=""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16" name="Marcador de posición de imagen 13">
            <a:extLst>
              <a:ext uri="{FF2B5EF4-FFF2-40B4-BE49-F238E27FC236}">
                <a16:creationId xmlns=""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Título 5" hidden="1">
            <a:extLst>
              <a:ext uri="{FF2B5EF4-FFF2-40B4-BE49-F238E27FC236}">
                <a16:creationId xmlns=""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884" y="0"/>
            <a:ext cx="3605998" cy="1188720"/>
          </a:xfrm>
        </p:spPr>
        <p:txBody>
          <a:bodyPr rtlCol="0">
            <a:normAutofit/>
          </a:bodyPr>
          <a:lstStyle>
            <a:lvl1pPr rtl="0">
              <a:defRPr sz="2800"/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rtlCol="0"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 rtl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es-ES" noProof="0" dirty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Una sola esquina cortada 7">
            <a:extLst>
              <a:ext uri="{FF2B5EF4-FFF2-40B4-BE49-F238E27FC236}">
                <a16:creationId xmlns=""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=""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70" r:id="rId8"/>
    <p:sldLayoutId id="2147483669" r:id="rId9"/>
    <p:sldLayoutId id="2147483667" r:id="rId10"/>
    <p:sldLayoutId id="2147483668" r:id="rId11"/>
    <p:sldLayoutId id="2147483666" r:id="rId12"/>
    <p:sldLayoutId id="2147483671" r:id="rId13"/>
    <p:sldLayoutId id="2147483655" r:id="rId1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jpg"/><Relationship Id="rId7" Type="http://schemas.openxmlformats.org/officeDocument/2006/relationships/diagramData" Target="../diagrams/data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microsoft.com/office/2007/relationships/diagramDrawing" Target="../diagrams/drawing4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 descr="Cuadrados de énfasis: forma abierta negra oscura, bloque sombreado verde y bloque blanco con el marcador de posición de texto.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21237" y="1846745"/>
            <a:ext cx="7406641" cy="3813032"/>
            <a:chOff x="252031" y="-22763"/>
            <a:chExt cx="7324426" cy="7269964"/>
          </a:xfrm>
        </p:grpSpPr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dirty="0"/>
                <a:t>2</a:t>
              </a:r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r>
                <a:rPr lang="es-ES" dirty="0"/>
                <a:t>+</a:t>
              </a:r>
            </a:p>
            <a:p>
              <a:pPr algn="ctr" rtl="0"/>
              <a:endParaRPr lang="es-ES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460" y="2681153"/>
            <a:ext cx="6182810" cy="1997932"/>
          </a:xfrm>
        </p:spPr>
        <p:txBody>
          <a:bodyPr rtlCol="0" anchor="ctr">
            <a:noAutofit/>
          </a:bodyPr>
          <a:lstStyle/>
          <a:p>
            <a:pPr rtl="0"/>
            <a:r>
              <a:rPr lang="es-ES" sz="3200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Contraloría Social 2020 en el marco del Programa de Fortalecimiento de la Calidad Educativa (PFCE) 2019</a:t>
            </a:r>
            <a:endParaRPr lang="es-ES" sz="3200" cap="none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47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4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3" y="469306"/>
            <a:ext cx="2424515" cy="105368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9427878" y="254069"/>
            <a:ext cx="1434739" cy="1391261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10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444819693"/>
              </p:ext>
            </p:extLst>
          </p:nvPr>
        </p:nvGraphicFramePr>
        <p:xfrm>
          <a:off x="812660" y="1360450"/>
          <a:ext cx="9769847" cy="440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olegio de Contadores de Honduras | COHPUC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31" y="4661148"/>
            <a:ext cx="2762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11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0" y="1276825"/>
            <a:ext cx="7868992" cy="47651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Funciones del responsable de Contraloría </a:t>
            </a:r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ocial 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10684" y="320371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oadyuvará para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todas las actividades de 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planeación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promoción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operación,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así como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seguimiento de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CS, en el marco de los “Lineamientos para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promoción y operación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Contraloría Social en los programas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federales de desarrollo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social”.</a:t>
            </a:r>
          </a:p>
        </p:txBody>
      </p:sp>
      <p:pic>
        <p:nvPicPr>
          <p:cNvPr id="12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15" y="2574581"/>
            <a:ext cx="3030826" cy="30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12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2498108" y="115994"/>
            <a:ext cx="7195783" cy="785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PITCS (Programa Institucional de Trabajo  de Contraloría Social)  </a:t>
            </a:r>
            <a:endParaRPr lang="es-MX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9" y="1249580"/>
            <a:ext cx="11752640" cy="50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13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3396803" y="326959"/>
            <a:ext cx="5398394" cy="489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Formatos de Contraloría Social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3659" t="21914" r="28771" b="4368"/>
          <a:stretch/>
        </p:blipFill>
        <p:spPr>
          <a:xfrm>
            <a:off x="2098288" y="1223493"/>
            <a:ext cx="7934354" cy="48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14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582350"/>
            <a:ext cx="12192000" cy="275650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3723722" y="342088"/>
            <a:ext cx="4031088" cy="4893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Fechas de actividades 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" y="1498598"/>
            <a:ext cx="12043826" cy="49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15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Pentágono 9"/>
          <p:cNvSpPr/>
          <p:nvPr/>
        </p:nvSpPr>
        <p:spPr>
          <a:xfrm>
            <a:off x="0" y="1251067"/>
            <a:ext cx="5331854" cy="89335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sobre quejas y denuncias 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5105" y="2585725"/>
            <a:ext cx="5084749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quejas_denuncias@nube.sep.gob.mx, </a:t>
            </a:r>
            <a:endParaRPr lang="es-E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objeto de facilitar a los miembros de las comunidades universitarias y población en general, la emisión de preguntas y/o sugerencias o, en su caso, inconformidades sobre el desarrollo de los proyectos apoyados con recursos del Programa Fortalecimiento de la Calidad Educativa (PFCE).</a:t>
            </a:r>
            <a:endParaRPr lang="es-MX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 descr="A8 Quej y Den PFCE 2020 - Excel (Error de activación de productos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7805" r="50244" b="4213"/>
          <a:stretch/>
        </p:blipFill>
        <p:spPr>
          <a:xfrm>
            <a:off x="6096000" y="1239326"/>
            <a:ext cx="5564458" cy="49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16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3" y="1285977"/>
            <a:ext cx="2868533" cy="12466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8448355" y="800806"/>
            <a:ext cx="2099441" cy="20358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-12880"/>
            <a:ext cx="12192000" cy="656823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066354" y="3174660"/>
            <a:ext cx="100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 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2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6096000" y="1603106"/>
            <a:ext cx="2545772" cy="584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¿Qué es?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949175" y="1981567"/>
            <a:ext cx="3174721" cy="30785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CuadroTexto 18"/>
          <p:cNvSpPr txBox="1"/>
          <p:nvPr/>
        </p:nvSpPr>
        <p:spPr>
          <a:xfrm>
            <a:off x="4703072" y="2688999"/>
            <a:ext cx="5975724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 acuerdo al </a:t>
            </a:r>
            <a:r>
              <a:rPr lang="es-MX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artículo 69 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la </a:t>
            </a:r>
            <a:r>
              <a:rPr lang="es-MX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Ley </a:t>
            </a:r>
            <a:r>
              <a:rPr lang="es-MX" sz="2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lang="es-MX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eneral de Desarrollo </a:t>
            </a:r>
            <a:r>
              <a:rPr lang="es-MX" sz="2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s-MX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ocial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se reconoce a la Contraloría </a:t>
            </a:r>
            <a:r>
              <a:rPr lang="es-MX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ocial como:</a:t>
            </a:r>
          </a:p>
          <a:p>
            <a:pPr algn="just"/>
            <a:endParaRPr lang="es-MX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 mecanismo de los beneficiarios, de manera organizada, para verificar el cumplimiento de las metas y la correcta aplicación de los recursos públicos asignados a los programas de desarrollo social.</a:t>
            </a:r>
            <a:endParaRPr lang="es-MX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3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4" name="Picture 6" descr="Presentation Name cop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4" y="2924307"/>
            <a:ext cx="4510646" cy="33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redondeado 14"/>
          <p:cNvSpPr/>
          <p:nvPr/>
        </p:nvSpPr>
        <p:spPr>
          <a:xfrm>
            <a:off x="3549225" y="1506089"/>
            <a:ext cx="5093550" cy="9776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Objetivo de la Contraloría </a:t>
            </a:r>
            <a:r>
              <a:rPr lang="es-MX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ocial 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72210" y="3448293"/>
            <a:ext cx="47868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seguimiento, supervisión y vigilancia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cumplimiento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metas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programáticas comprometidas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Programa,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así como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vigilancia de la correcta aplicación de los recursos asignados.</a:t>
            </a:r>
          </a:p>
        </p:txBody>
      </p:sp>
    </p:spTree>
    <p:extLst>
      <p:ext uri="{BB962C8B-B14F-4D97-AF65-F5344CB8AC3E}">
        <p14:creationId xmlns:p14="http://schemas.microsoft.com/office/powerpoint/2010/main" val="36762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4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Pentágono 9"/>
          <p:cNvSpPr/>
          <p:nvPr/>
        </p:nvSpPr>
        <p:spPr>
          <a:xfrm>
            <a:off x="0" y="1185159"/>
            <a:ext cx="2736165" cy="55543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Beneficios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238222430"/>
              </p:ext>
            </p:extLst>
          </p:nvPr>
        </p:nvGraphicFramePr>
        <p:xfrm>
          <a:off x="595884" y="1168242"/>
          <a:ext cx="10921285" cy="553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70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5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0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34" y="3205393"/>
            <a:ext cx="1587085" cy="15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4100886" y="1400456"/>
            <a:ext cx="3990228" cy="6495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omité de C. S. 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927399" y="2348435"/>
            <a:ext cx="1927643" cy="510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¿Qué </a:t>
            </a:r>
            <a:r>
              <a:rPr lang="es-MX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es? </a:t>
            </a:r>
            <a:endParaRPr lang="es-MX" sz="24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7821168" y="2351737"/>
            <a:ext cx="3728100" cy="510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¿Quiénes lo conforman? </a:t>
            </a:r>
            <a:endParaRPr lang="es-MX" sz="2400" dirty="0"/>
          </a:p>
        </p:txBody>
      </p:sp>
      <p:sp>
        <p:nvSpPr>
          <p:cNvPr id="11" name="Rectángulo 10"/>
          <p:cNvSpPr/>
          <p:nvPr/>
        </p:nvSpPr>
        <p:spPr>
          <a:xfrm>
            <a:off x="7821168" y="3365410"/>
            <a:ext cx="3858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beneficiarios del programa; o sea, Alumnos, Docentes y Administrativos para el PFCE, PROFEXCE y el PPS;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19961" y="3120583"/>
            <a:ext cx="47671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activa de </a:t>
            </a:r>
            <a:r>
              <a:rPr 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beneficiarios para supervisar y vigilar 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la </a:t>
            </a:r>
            <a:r>
              <a:rPr 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gestión gubernamental 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el manejo de los </a:t>
            </a:r>
            <a:r>
              <a:rPr 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federales 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reciben las </a:t>
            </a:r>
            <a:r>
              <a:rPr 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Universidades Públicas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través del Programa </a:t>
            </a:r>
            <a:r>
              <a:rPr 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Fortalecimiento 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Calidad Educativa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(PFCE), se realicen </a:t>
            </a:r>
            <a:r>
              <a:rPr 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transparencia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eficacia y honradez.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6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0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0" y="3332751"/>
            <a:ext cx="2092499" cy="20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339111" y="1487438"/>
            <a:ext cx="5649565" cy="625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Funciones del Comité de C. S. 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79065" y="240942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Tomar la capacitación para realizar las actividades de CS por parte del RCS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IES,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679065" y="4050580"/>
            <a:ext cx="758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Solicitar al RCS de la IE la información pública relacionada con la operación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Programa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 reglas de operación del programa, el convenio de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apoyo financiero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anexo de ejecución del convenio, facturas, etc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7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redondeado 13"/>
          <p:cNvSpPr/>
          <p:nvPr/>
        </p:nvSpPr>
        <p:spPr>
          <a:xfrm>
            <a:off x="3303414" y="400720"/>
            <a:ext cx="5585171" cy="457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Funciones del Comité de C. S. 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529519775"/>
              </p:ext>
            </p:extLst>
          </p:nvPr>
        </p:nvGraphicFramePr>
        <p:xfrm>
          <a:off x="153232" y="1657947"/>
          <a:ext cx="10979492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9"/>
          <p:cNvSpPr/>
          <p:nvPr/>
        </p:nvSpPr>
        <p:spPr>
          <a:xfrm>
            <a:off x="451034" y="1267020"/>
            <a:ext cx="158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Vigilar que:</a:t>
            </a:r>
          </a:p>
        </p:txBody>
      </p:sp>
      <p:pic>
        <p:nvPicPr>
          <p:cNvPr id="3080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459" y="5472458"/>
            <a:ext cx="1385541" cy="13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8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0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08" y="969680"/>
            <a:ext cx="1385541" cy="13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120170" y="1250619"/>
            <a:ext cx="5585171" cy="457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Funciones del Comité de C. S. </a:t>
            </a:r>
            <a:endParaRPr lang="es-MX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64146180"/>
              </p:ext>
            </p:extLst>
          </p:nvPr>
        </p:nvGraphicFramePr>
        <p:xfrm>
          <a:off x="0" y="2159419"/>
          <a:ext cx="11132724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9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8" name="Picture 4" descr="Conjunto De Vectores De Estudiantes Adolescentes - Descargar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5428" r="51568" b="6046"/>
          <a:stretch/>
        </p:blipFill>
        <p:spPr bwMode="auto">
          <a:xfrm>
            <a:off x="3948373" y="1147126"/>
            <a:ext cx="929579" cy="10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9" y="4672361"/>
            <a:ext cx="2484887" cy="1287239"/>
          </a:xfrm>
          <a:prstGeom prst="rect">
            <a:avLst/>
          </a:prstGeom>
        </p:spPr>
      </p:pic>
      <p:sp>
        <p:nvSpPr>
          <p:cNvPr id="12" name="AutoShape 6" descr="Concepto de colección de maestros | Vector Grat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Concepto de colección de maestros | Vector Grat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2385" r="2328" b="7789"/>
          <a:stretch/>
        </p:blipFill>
        <p:spPr bwMode="auto">
          <a:xfrm>
            <a:off x="8537819" y="4560849"/>
            <a:ext cx="2403132" cy="13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njunto De Vectores De Estudiantes Adolescentes - Descargar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5428" r="-168" b="6046"/>
          <a:stretch/>
        </p:blipFill>
        <p:spPr bwMode="auto">
          <a:xfrm>
            <a:off x="6736091" y="1147126"/>
            <a:ext cx="1044498" cy="10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192413993"/>
              </p:ext>
            </p:extLst>
          </p:nvPr>
        </p:nvGraphicFramePr>
        <p:xfrm>
          <a:off x="1809595" y="1261180"/>
          <a:ext cx="8204200" cy="5212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70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38_TF56051434" id="{50013F39-82E1-4F2C-B45F-E88CEF3217A6}" vid="{107187C2-53F5-441E-92D4-5A4C5250CEA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moderna clara</Template>
  <TotalTime>0</TotalTime>
  <Words>1128</Words>
  <Application>Microsoft Office PowerPoint</Application>
  <PresentationFormat>Panorámica</PresentationFormat>
  <Paragraphs>188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Tema de Office</vt:lpstr>
      <vt:lpstr>Contraloría Social 2020 en el marco del Programa de Fortalecimiento de la Calidad Educativa (PFCE)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2020-09-24T02:44:15Z</dcterms:created>
  <dcterms:modified xsi:type="dcterms:W3CDTF">2020-11-06T20:11:40Z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2018-08-01T18:32:06.5268786Z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